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Play"/>
      <p:regular r:id="rId7"/>
      <p:bold r:id="rId8"/>
    </p:embeddedFont>
    <p:embeddedFont>
      <p:font typeface="EB Garamond Medium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EBGaramondMedium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Play-regular.fntdata"/><Relationship Id="rId8" Type="http://schemas.openxmlformats.org/officeDocument/2006/relationships/font" Target="fonts/Play-bold.fntdata"/><Relationship Id="rId11" Type="http://schemas.openxmlformats.org/officeDocument/2006/relationships/font" Target="fonts/EBGaramondMedium-italic.fntdata"/><Relationship Id="rId10" Type="http://schemas.openxmlformats.org/officeDocument/2006/relationships/font" Target="fonts/EBGaramondMedium-bold.fntdata"/><Relationship Id="rId12" Type="http://schemas.openxmlformats.org/officeDocument/2006/relationships/font" Target="fonts/EBGaramondMedium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hyperlink" Target="https://www.vishalsrivastav.com/?" TargetMode="External"/><Relationship Id="rId22" Type="http://schemas.openxmlformats.org/officeDocument/2006/relationships/image" Target="../media/image6.jpg"/><Relationship Id="rId21" Type="http://schemas.openxmlformats.org/officeDocument/2006/relationships/image" Target="../media/image3.jpg"/><Relationship Id="rId24" Type="http://schemas.openxmlformats.org/officeDocument/2006/relationships/slide" Target="/ppt/slides/slide1.xml"/><Relationship Id="rId23" Type="http://schemas.openxmlformats.org/officeDocument/2006/relationships/hyperlink" Target="https://www.youtube.com/watch?v=dRga3zfbZko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www.facebook.com/vishalsrivastavofficial" TargetMode="External"/><Relationship Id="rId4" Type="http://schemas.openxmlformats.org/officeDocument/2006/relationships/hyperlink" Target="https://www.instagram.com/madhumohiniupadhyaya/" TargetMode="External"/><Relationship Id="rId9" Type="http://schemas.openxmlformats.org/officeDocument/2006/relationships/image" Target="../media/image4.jpg"/><Relationship Id="rId26" Type="http://schemas.openxmlformats.org/officeDocument/2006/relationships/image" Target="../media/image10.png"/><Relationship Id="rId25" Type="http://schemas.openxmlformats.org/officeDocument/2006/relationships/image" Target="../media/image11.png"/><Relationship Id="rId28" Type="http://schemas.openxmlformats.org/officeDocument/2006/relationships/image" Target="../media/image9.png"/><Relationship Id="rId27" Type="http://schemas.openxmlformats.org/officeDocument/2006/relationships/image" Target="../media/image8.png"/><Relationship Id="rId5" Type="http://schemas.openxmlformats.org/officeDocument/2006/relationships/slide" Target="/ppt/slides/slide1.xml"/><Relationship Id="rId6" Type="http://schemas.openxmlformats.org/officeDocument/2006/relationships/hyperlink" Target="https://www.instagram.com/vishalsrivastavofficial/" TargetMode="External"/><Relationship Id="rId29" Type="http://schemas.openxmlformats.org/officeDocument/2006/relationships/image" Target="../media/image7.png"/><Relationship Id="rId7" Type="http://schemas.openxmlformats.org/officeDocument/2006/relationships/image" Target="../media/image1.png"/><Relationship Id="rId8" Type="http://schemas.openxmlformats.org/officeDocument/2006/relationships/image" Target="../media/image5.png"/><Relationship Id="rId11" Type="http://schemas.openxmlformats.org/officeDocument/2006/relationships/hyperlink" Target="https://www.youtube.com/@VishalSrivastavofficial" TargetMode="External"/><Relationship Id="rId10" Type="http://schemas.openxmlformats.org/officeDocument/2006/relationships/image" Target="../media/image2.jpg"/><Relationship Id="rId13" Type="http://schemas.openxmlformats.org/officeDocument/2006/relationships/slide" Target="/ppt/slides/slide1.xml"/><Relationship Id="rId12" Type="http://schemas.openxmlformats.org/officeDocument/2006/relationships/hyperlink" Target="https://www.youtube.com/channel/UCoFIacN1ZpTI1DPQS64WqXw" TargetMode="External"/><Relationship Id="rId15" Type="http://schemas.openxmlformats.org/officeDocument/2006/relationships/hyperlink" Target="https://www.youtube.com/watch?v=A6RuPunEsSc" TargetMode="External"/><Relationship Id="rId14" Type="http://schemas.openxmlformats.org/officeDocument/2006/relationships/hyperlink" Target="https://www.youtube.com/watch?v=dn8ZPvb589c" TargetMode="External"/><Relationship Id="rId17" Type="http://schemas.openxmlformats.org/officeDocument/2006/relationships/hyperlink" Target="https://www.youtube.com/watch?v=QlYgkF9agtM" TargetMode="External"/><Relationship Id="rId16" Type="http://schemas.openxmlformats.org/officeDocument/2006/relationships/hyperlink" Target="https://www.youtube.com/watch?v=cByT_fi71XA" TargetMode="External"/><Relationship Id="rId19" Type="http://schemas.openxmlformats.org/officeDocument/2006/relationships/hyperlink" Target="https://www.vishalsrivastav.com/" TargetMode="External"/><Relationship Id="rId18" Type="http://schemas.openxmlformats.org/officeDocument/2006/relationships/slide" Target="/ppt/slides/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93952" y="117602"/>
            <a:ext cx="788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2500">
                <a:solidFill>
                  <a:srgbClr val="1C1E21"/>
                </a:solidFill>
                <a:highlight>
                  <a:srgbClr val="FFFFFF"/>
                </a:highlight>
              </a:rPr>
              <a:t>Vishal Srivastav</a:t>
            </a:r>
            <a:r>
              <a:rPr b="1" lang="en" sz="2100">
                <a:solidFill>
                  <a:srgbClr val="1C1E21"/>
                </a:solidFill>
                <a:highlight>
                  <a:srgbClr val="FFFFFF"/>
                </a:highlight>
              </a:rPr>
              <a:t> -</a:t>
            </a:r>
            <a:r>
              <a:rPr lang="en" sz="2500">
                <a:solidFill>
                  <a:srgbClr val="0097A7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Playback singer</a:t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</p:txBody>
      </p:sp>
      <p:sp>
        <p:nvSpPr>
          <p:cNvPr id="55" name="Google Shape;55;p13">
            <a:hlinkClick r:id="rId3"/>
          </p:cNvPr>
          <p:cNvSpPr txBox="1"/>
          <p:nvPr/>
        </p:nvSpPr>
        <p:spPr>
          <a:xfrm>
            <a:off x="642184" y="3476350"/>
            <a:ext cx="7194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Play"/>
              <a:buNone/>
            </a:pPr>
            <a:r>
              <a:rPr lang="en" sz="1100" u="sng">
                <a:solidFill>
                  <a:srgbClr val="0097A7"/>
                </a:solidFill>
                <a:latin typeface="Play"/>
                <a:ea typeface="Play"/>
                <a:cs typeface="Play"/>
                <a:sym typeface="Play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Liknk</a:t>
            </a:r>
            <a:endParaRPr b="0" i="0" sz="1100" u="none" cap="none" strike="noStrike">
              <a:solidFill>
                <a:srgbClr val="000000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56" name="Google Shape;56;p13">
            <a:hlinkClick action="ppaction://hlinksldjump" r:id="rId5"/>
          </p:cNvPr>
          <p:cNvSpPr txBox="1"/>
          <p:nvPr/>
        </p:nvSpPr>
        <p:spPr>
          <a:xfrm>
            <a:off x="631708" y="4000740"/>
            <a:ext cx="9144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6"/>
              </a:rPr>
              <a:t>LINK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53798" y="3959626"/>
            <a:ext cx="304802" cy="304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253798" y="3461015"/>
            <a:ext cx="304802" cy="304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66878" y="4264420"/>
            <a:ext cx="475264" cy="475264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10">
            <a:alphaModFix/>
          </a:blip>
          <a:srcRect b="-2082" l="23763" r="50942" t="0"/>
          <a:stretch/>
        </p:blipFill>
        <p:spPr>
          <a:xfrm>
            <a:off x="246886" y="4717811"/>
            <a:ext cx="304802" cy="315535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>
            <a:hlinkClick r:id="rId11"/>
          </p:cNvPr>
          <p:cNvSpPr txBox="1"/>
          <p:nvPr/>
        </p:nvSpPr>
        <p:spPr>
          <a:xfrm>
            <a:off x="631696" y="4451913"/>
            <a:ext cx="9144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rgbClr val="0097A7"/>
                </a:solidFill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Link1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3">
            <a:hlinkClick action="ppaction://hlinksldjump" r:id="rId13"/>
          </p:cNvPr>
          <p:cNvSpPr txBox="1"/>
          <p:nvPr/>
        </p:nvSpPr>
        <p:spPr>
          <a:xfrm>
            <a:off x="1165096" y="4438341"/>
            <a:ext cx="9144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chemeClr val="hlink"/>
                </a:solidFill>
                <a:hlinkClick r:id="rId14"/>
              </a:rPr>
              <a:t>Link 2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13">
            <a:hlinkClick r:id="rId15"/>
          </p:cNvPr>
          <p:cNvSpPr txBox="1"/>
          <p:nvPr/>
        </p:nvSpPr>
        <p:spPr>
          <a:xfrm>
            <a:off x="1785311" y="4416353"/>
            <a:ext cx="9144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rgbClr val="0097A7"/>
                </a:solidFill>
                <a:hlinkClick r:id="rId1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Link 3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3">
            <a:hlinkClick r:id="rId17"/>
          </p:cNvPr>
          <p:cNvSpPr txBox="1"/>
          <p:nvPr/>
        </p:nvSpPr>
        <p:spPr>
          <a:xfrm>
            <a:off x="2448251" y="4413083"/>
            <a:ext cx="9144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rgbClr val="0097A7"/>
                </a:solidFill>
                <a:hlinkClick action="ppaction://hlinksldjump" r:id="rId1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Link 4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3">
            <a:hlinkClick r:id="rId19"/>
          </p:cNvPr>
          <p:cNvSpPr txBox="1"/>
          <p:nvPr/>
        </p:nvSpPr>
        <p:spPr>
          <a:xfrm>
            <a:off x="642142" y="4764818"/>
            <a:ext cx="9144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chemeClr val="hlink"/>
                </a:solidFill>
                <a:hlinkClick r:id="rId20"/>
              </a:rPr>
              <a:t>Link</a:t>
            </a:r>
            <a:endParaRPr sz="1100">
              <a:solidFill>
                <a:srgbClr val="000000"/>
              </a:solidFill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166875" y="753275"/>
            <a:ext cx="6919800" cy="11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800">
                <a:solidFill>
                  <a:srgbClr val="0097A7"/>
                </a:solidFill>
                <a:highlight>
                  <a:schemeClr val="lt1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Vishal Srivastavaa</a:t>
            </a:r>
            <a:r>
              <a:rPr lang="en" sz="1800">
                <a:solidFill>
                  <a:srgbClr val="232323"/>
                </a:solidFill>
                <a:highlight>
                  <a:schemeClr val="lt1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 was born 23 September 1983 in Delhi. Vishal Srivastavaa one of the contestant </a:t>
            </a:r>
            <a:r>
              <a:rPr lang="en" sz="1800">
                <a:solidFill>
                  <a:srgbClr val="232323"/>
                </a:solidFill>
                <a:highlight>
                  <a:schemeClr val="lt1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on X</a:t>
            </a:r>
            <a:r>
              <a:rPr lang="en" sz="1800">
                <a:solidFill>
                  <a:srgbClr val="232323"/>
                </a:solidFill>
                <a:highlight>
                  <a:schemeClr val="lt1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 Factor India Sony Entertainment Television &amp; Colors TV RISING STAR.T-Series recently launched Vishal Srivastavaa’s new album JOGIRA.</a:t>
            </a:r>
            <a:endParaRPr sz="1800">
              <a:solidFill>
                <a:srgbClr val="0097A7"/>
              </a:solidFill>
              <a:highlight>
                <a:schemeClr val="lt1"/>
              </a:highlight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pic>
        <p:nvPicPr>
          <p:cNvPr id="67" name="Google Shape;67;p13"/>
          <p:cNvPicPr preferRelativeResize="0"/>
          <p:nvPr/>
        </p:nvPicPr>
        <p:blipFill rotWithShape="1">
          <a:blip r:embed="rId21">
            <a:alphaModFix/>
          </a:blip>
          <a:srcRect b="-2322" l="61084" r="20381" t="0"/>
          <a:stretch/>
        </p:blipFill>
        <p:spPr>
          <a:xfrm>
            <a:off x="197358" y="2501190"/>
            <a:ext cx="417688" cy="461199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3"/>
          <p:cNvSpPr txBox="1"/>
          <p:nvPr/>
        </p:nvSpPr>
        <p:spPr>
          <a:xfrm>
            <a:off x="606454" y="2586625"/>
            <a:ext cx="29100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9717618734/09717618734</a:t>
            </a:r>
            <a:endParaRPr/>
          </a:p>
        </p:txBody>
      </p:sp>
      <p:pic>
        <p:nvPicPr>
          <p:cNvPr id="69" name="Google Shape;69;p13"/>
          <p:cNvPicPr preferRelativeResize="0"/>
          <p:nvPr/>
        </p:nvPicPr>
        <p:blipFill rotWithShape="1">
          <a:blip r:embed="rId22">
            <a:alphaModFix/>
          </a:blip>
          <a:srcRect b="11133" l="16164" r="71949" t="11979"/>
          <a:stretch/>
        </p:blipFill>
        <p:spPr>
          <a:xfrm>
            <a:off x="196451" y="2972914"/>
            <a:ext cx="390430" cy="3863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3"/>
          <p:cNvSpPr txBox="1"/>
          <p:nvPr/>
        </p:nvSpPr>
        <p:spPr>
          <a:xfrm>
            <a:off x="631696" y="3011858"/>
            <a:ext cx="5455800" cy="2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050505"/>
                </a:solidFill>
              </a:rPr>
              <a:t>vishalsrivastavofficial@gmail.com</a:t>
            </a:r>
            <a:endParaRPr sz="1300"/>
          </a:p>
        </p:txBody>
      </p:sp>
      <p:sp>
        <p:nvSpPr>
          <p:cNvPr id="71" name="Google Shape;71;p13">
            <a:hlinkClick r:id="rId23"/>
          </p:cNvPr>
          <p:cNvSpPr txBox="1"/>
          <p:nvPr/>
        </p:nvSpPr>
        <p:spPr>
          <a:xfrm>
            <a:off x="3057351" y="4416358"/>
            <a:ext cx="9144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rgbClr val="0097A7"/>
                </a:solidFill>
                <a:hlinkClick action="ppaction://hlinksldjump" r:id="rId2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Link 5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2" name="Google Shape;72;p13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5168750" y="2755175"/>
            <a:ext cx="2313248" cy="2313248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6762604" y="1765993"/>
            <a:ext cx="719399" cy="876772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7674100" y="3230678"/>
            <a:ext cx="1384625" cy="1657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674100" y="268950"/>
            <a:ext cx="1384625" cy="138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7759381" y="1774700"/>
            <a:ext cx="1384622" cy="1187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