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1.xml"/><Relationship Id="rId11" Type="http://schemas.openxmlformats.org/officeDocument/2006/relationships/slide" Target="/ppt/slides/slide1.xml"/><Relationship Id="rId22" Type="http://schemas.openxmlformats.org/officeDocument/2006/relationships/image" Target="../media/image7.png"/><Relationship Id="rId10" Type="http://schemas.openxmlformats.org/officeDocument/2006/relationships/hyperlink" Target="https://www.youtube.com/watch?v=8BnDEY_ALRA" TargetMode="External"/><Relationship Id="rId21" Type="http://schemas.openxmlformats.org/officeDocument/2006/relationships/hyperlink" Target="https://www.youtube.com/shorts/ZWwLa8ntlP4" TargetMode="External"/><Relationship Id="rId13" Type="http://schemas.openxmlformats.org/officeDocument/2006/relationships/hyperlink" Target="https://www.youtube.com/shorts/qz5Lzpnx-V0" TargetMode="External"/><Relationship Id="rId12" Type="http://schemas.openxmlformats.org/officeDocument/2006/relationships/hyperlink" Target="https://www.youtube.com/shorts/qz5Lzpnx-V0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solejazzyrapper" TargetMode="External"/><Relationship Id="rId4" Type="http://schemas.openxmlformats.org/officeDocument/2006/relationships/hyperlink" Target="https://www.instagram.com/solejazzyrapper" TargetMode="External"/><Relationship Id="rId9" Type="http://schemas.openxmlformats.org/officeDocument/2006/relationships/hyperlink" Target="https://www.youtube.com/user/amerevolution" TargetMode="External"/><Relationship Id="rId15" Type="http://schemas.openxmlformats.org/officeDocument/2006/relationships/hyperlink" Target="https://www.youtube.com/shorts/GogXK-Li3Sc" TargetMode="External"/><Relationship Id="rId14" Type="http://schemas.openxmlformats.org/officeDocument/2006/relationships/slide" Target="/ppt/slides/slide1.xml"/><Relationship Id="rId17" Type="http://schemas.openxmlformats.org/officeDocument/2006/relationships/hyperlink" Target="https://solejazzyrapper.com/?" TargetMode="External"/><Relationship Id="rId16" Type="http://schemas.openxmlformats.org/officeDocument/2006/relationships/slide" Target="/ppt/slides/slide1.xml"/><Relationship Id="rId5" Type="http://schemas.openxmlformats.org/officeDocument/2006/relationships/image" Target="../media/image2.png"/><Relationship Id="rId19" Type="http://schemas.openxmlformats.org/officeDocument/2006/relationships/image" Target="../media/image3.jpg"/><Relationship Id="rId6" Type="http://schemas.openxmlformats.org/officeDocument/2006/relationships/image" Target="../media/image1.png"/><Relationship Id="rId18" Type="http://schemas.openxmlformats.org/officeDocument/2006/relationships/image" Target="../media/image5.jpg"/><Relationship Id="rId7" Type="http://schemas.openxmlformats.org/officeDocument/2006/relationships/image" Target="../media/image4.jpg"/><Relationship Id="rId8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9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V Jazz-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</a:t>
            </a:r>
            <a:r>
              <a:rPr lang="en-GB" sz="1100" u="sng">
                <a:solidFill>
                  <a:schemeClr val="hlink"/>
                </a:solidFill>
                <a:hlinkClick r:id="rId13"/>
              </a:rPr>
              <a:t>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4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5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6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7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Jazz rap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(also jazz hop or jazz hip hop) is a fusion of jazz and hip hop music, as well as an alternative hip hop subgenre, that developed in the late 1980s and early 1990s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8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9015214161/9711578602</a:t>
            </a:r>
            <a:endParaRPr sz="1350"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9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1C1E21"/>
                </a:solidFill>
                <a:highlight>
                  <a:srgbClr val="FFFFFF"/>
                </a:highlight>
              </a:rPr>
              <a:t>solejazzyrapper@gmail.com</a:t>
            </a:r>
            <a:endParaRPr sz="21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20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1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886462" y="3011838"/>
            <a:ext cx="1284152" cy="855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