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shorts/XtFcVoYHBxg" TargetMode="External"/><Relationship Id="rId22" Type="http://schemas.openxmlformats.org/officeDocument/2006/relationships/image" Target="../media/image8.jpg"/><Relationship Id="rId21" Type="http://schemas.openxmlformats.org/officeDocument/2006/relationships/image" Target="../media/image7.jpg"/><Relationship Id="rId24" Type="http://schemas.openxmlformats.org/officeDocument/2006/relationships/image" Target="../media/image11.jpg"/><Relationship Id="rId23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facebook.com/tanujmanchanda/?" TargetMode="External"/><Relationship Id="rId4" Type="http://schemas.openxmlformats.org/officeDocument/2006/relationships/hyperlink" Target="https://www.instagram.com/tanujmanchanda/" TargetMode="External"/><Relationship Id="rId9" Type="http://schemas.openxmlformats.org/officeDocument/2006/relationships/hyperlink" Target="https://www.youtube.com/user/tanuj0079" TargetMode="External"/><Relationship Id="rId25" Type="http://schemas.openxmlformats.org/officeDocument/2006/relationships/image" Target="../media/image9.jp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jpg"/><Relationship Id="rId8" Type="http://schemas.openxmlformats.org/officeDocument/2006/relationships/image" Target="../media/image10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qAoNtlNkwoc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8eItn0v9GJo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_dQ5_VuuhRQ" TargetMode="External"/><Relationship Id="rId17" Type="http://schemas.openxmlformats.org/officeDocument/2006/relationships/image" Target="../media/image6.jpg"/><Relationship Id="rId16" Type="http://schemas.openxmlformats.org/officeDocument/2006/relationships/slide" Target="/ppt/slides/slide1.xml"/><Relationship Id="rId19" Type="http://schemas.openxmlformats.org/officeDocument/2006/relationships/slide" Target="/ppt/slides/slide1.xml"/><Relationship Id="rId1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43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Tanuj Manchanda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Sufi singer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798" y="3886114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61" y="3369752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16"/>
              </a:rPr>
              <a:t>NA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1651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1C1E21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Singing is my passion and my favorite genres in music are Hindustani Classical, Bollywood, Light Music.</a:t>
            </a:r>
            <a:endParaRPr sz="18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9711579798</a:t>
            </a:r>
            <a:endParaRPr sz="1350"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300">
                <a:solidFill>
                  <a:srgbClr val="1C1E21"/>
                </a:solidFill>
              </a:rPr>
              <a:t>tanuj0079@gmail.com</a:t>
            </a:r>
            <a:endParaRPr sz="17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97150" y="360170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150" y="187705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97150" y="152400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75075" y="1798325"/>
            <a:ext cx="1546860" cy="1546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875075" y="3601700"/>
            <a:ext cx="1546860" cy="1546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