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LrtZV0lYWCQ" TargetMode="External"/><Relationship Id="rId22" Type="http://schemas.openxmlformats.org/officeDocument/2006/relationships/image" Target="../media/image12.jpg"/><Relationship Id="rId21" Type="http://schemas.openxmlformats.org/officeDocument/2006/relationships/image" Target="../media/image7.jpg"/><Relationship Id="rId24" Type="http://schemas.openxmlformats.org/officeDocument/2006/relationships/image" Target="../media/image11.jpg"/><Relationship Id="rId23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skssitar12/" TargetMode="External"/><Relationship Id="rId4" Type="http://schemas.openxmlformats.org/officeDocument/2006/relationships/slide" Target="/ppt/slides/slide1.xml"/><Relationship Id="rId9" Type="http://schemas.openxmlformats.org/officeDocument/2006/relationships/hyperlink" Target="https://www.youtube.com/c/sunilkantsaxena/videos" TargetMode="External"/><Relationship Id="rId26" Type="http://schemas.openxmlformats.org/officeDocument/2006/relationships/image" Target="../media/image6.jpg"/><Relationship Id="rId25" Type="http://schemas.openxmlformats.org/officeDocument/2006/relationships/image" Target="../media/image10.jp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2.jpg"/><Relationship Id="rId8" Type="http://schemas.openxmlformats.org/officeDocument/2006/relationships/image" Target="../media/image8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152WB7AU4zE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v9Twe-HBAY0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aCk7g1qGn1Y" TargetMode="External"/><Relationship Id="rId17" Type="http://schemas.openxmlformats.org/officeDocument/2006/relationships/image" Target="../media/image3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0" y="117600"/>
            <a:ext cx="6050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Sunil Kant Saxena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Sitar player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4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2937" y="3886112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1889" y="3369751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18"/>
            <a:ext cx="361200" cy="47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27684" y="4717808"/>
            <a:ext cx="231649" cy="31553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50505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Sitar maestro </a:t>
            </a:r>
            <a:r>
              <a:rPr lang="en-GB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Sunil Kant Saxena</a:t>
            </a:r>
            <a:r>
              <a:rPr lang="en-GB" sz="1800">
                <a:solidFill>
                  <a:srgbClr val="050505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is an  Indian Classical Musician.</a:t>
            </a:r>
            <a:endParaRPr i="1" sz="1800">
              <a:solidFill>
                <a:srgbClr val="000000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0043" y="2501190"/>
            <a:ext cx="317440" cy="46119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9811470308/0120-2553589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89354" y="2972913"/>
            <a:ext cx="296718" cy="38627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Sunilkantsaxena@yahoo.co.in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597075" y="306650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597075" y="1951613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597075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127250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881475" y="18535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7" name="Google Shape;77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881475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