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mq2KggP9k1Y" TargetMode="External"/><Relationship Id="rId22" Type="http://schemas.openxmlformats.org/officeDocument/2006/relationships/image" Target="../media/image2.jpg"/><Relationship Id="rId21" Type="http://schemas.openxmlformats.org/officeDocument/2006/relationships/image" Target="../media/image10.jpg"/><Relationship Id="rId24" Type="http://schemas.openxmlformats.org/officeDocument/2006/relationships/image" Target="../media/image9.jpg"/><Relationship Id="rId23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facebook.com/Swaranjalidelhi/" TargetMode="External"/><Relationship Id="rId4" Type="http://schemas.openxmlformats.org/officeDocument/2006/relationships/hyperlink" Target="https://www.instagram.com/sitarsubrata?" TargetMode="External"/><Relationship Id="rId9" Type="http://schemas.openxmlformats.org/officeDocument/2006/relationships/hyperlink" Target="https://www.youtube.com/c/SwaranjaliDelhi/videos" TargetMode="External"/><Relationship Id="rId25" Type="http://schemas.openxmlformats.org/officeDocument/2006/relationships/image" Target="../media/image8.jp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7.jpg"/><Relationship Id="rId8" Type="http://schemas.openxmlformats.org/officeDocument/2006/relationships/image" Target="../media/image3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aDpMsL2vAhs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wvZ6O62gFT8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var0eRLMcrQ" TargetMode="External"/><Relationship Id="rId17" Type="http://schemas.openxmlformats.org/officeDocument/2006/relationships/image" Target="../media/image4.jpg"/><Relationship Id="rId16" Type="http://schemas.openxmlformats.org/officeDocument/2006/relationships/hyperlink" Target="http://www.subratade.com" TargetMode="External"/><Relationship Id="rId19" Type="http://schemas.openxmlformats.org/officeDocument/2006/relationships/slide" Target="/ppt/slides/slide1.xml"/><Relationship Id="rId18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499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Subrata De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Sitar player  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6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15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7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Shri Subrata De</a:t>
            </a:r>
            <a:r>
              <a:rPr lang="en-GB" sz="1700">
                <a:solidFill>
                  <a:srgbClr val="333333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is a well-known name in Sitar. He represents Bishnupur Gharana of Hindustani Classical Music. He is an able disciple of Pt. Manilal Nag. Subrata has not only earned his reputation as a performer, but as a cultural ambassador of India, propagating Indian culture in its purest form all over the world.</a:t>
            </a:r>
            <a:endParaRPr sz="1700"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9818300319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sitarsubrata@gmail.com 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905500" y="192942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905500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97075" y="291513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97075" y="1951613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59707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