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jpg"/><Relationship Id="rId22" Type="http://schemas.openxmlformats.org/officeDocument/2006/relationships/hyperlink" Target="https://www.youtube.com/watch?v=UN0_dRRy7jE" TargetMode="External"/><Relationship Id="rId21" Type="http://schemas.openxmlformats.org/officeDocument/2006/relationships/slide" Target="/ppt/slides/slide1.xml"/><Relationship Id="rId24" Type="http://schemas.openxmlformats.org/officeDocument/2006/relationships/image" Target="../media/image7.png"/><Relationship Id="rId23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instagram.com/shikharprajapati/" TargetMode="External"/><Relationship Id="rId4" Type="http://schemas.openxmlformats.org/officeDocument/2006/relationships/slide" Target="/ppt/slides/slide1.xml"/><Relationship Id="rId9" Type="http://schemas.openxmlformats.org/officeDocument/2006/relationships/image" Target="../media/image5.jpg"/><Relationship Id="rId26" Type="http://schemas.openxmlformats.org/officeDocument/2006/relationships/image" Target="../media/image8.png"/><Relationship Id="rId25" Type="http://schemas.openxmlformats.org/officeDocument/2006/relationships/image" Target="../media/image9.png"/><Relationship Id="rId27" Type="http://schemas.openxmlformats.org/officeDocument/2006/relationships/image" Target="../media/image10.png"/><Relationship Id="rId5" Type="http://schemas.openxmlformats.org/officeDocument/2006/relationships/hyperlink" Target="https://www.facebook.com/p/Shikhar-Prajapati-100063943350277/" TargetMode="External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1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@ShikharPrajapati1983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youtube.com/watch?v=0_Fz_qMr9Q4" TargetMode="External"/><Relationship Id="rId15" Type="http://schemas.openxmlformats.org/officeDocument/2006/relationships/hyperlink" Target="https://www.youtube.com/watch?v=wMRDDfPQvhA" TargetMode="External"/><Relationship Id="rId14" Type="http://schemas.openxmlformats.org/officeDocument/2006/relationships/hyperlink" Target="https://www.youtube.com/watch?v=-yU0Aw90o04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wMRDDfPQvhA" TargetMode="External"/><Relationship Id="rId19" Type="http://schemas.openxmlformats.org/officeDocument/2006/relationships/image" Target="../media/image2.jpg"/><Relationship Id="rId18" Type="http://schemas.openxmlformats.org/officeDocument/2006/relationships/hyperlink" Target="https://www.shikharprajapat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C1E21"/>
                </a:solidFill>
                <a:highlight>
                  <a:schemeClr val="lt1"/>
                </a:highlight>
              </a:rPr>
              <a:t>Shikhar Prajapati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Motivational Speaker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4" y="3476350"/>
            <a:ext cx="145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4"/>
          </p:cNvPr>
          <p:cNvSpPr txBox="1"/>
          <p:nvPr/>
        </p:nvSpPr>
        <p:spPr>
          <a:xfrm>
            <a:off x="631707" y="4000750"/>
            <a:ext cx="10866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86" y="3451301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886" y="39469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7" y="4451925"/>
            <a:ext cx="29916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1"/>
          </p:cNvPr>
          <p:cNvSpPr txBox="1"/>
          <p:nvPr/>
        </p:nvSpPr>
        <p:spPr>
          <a:xfrm>
            <a:off x="1165097" y="4438350"/>
            <a:ext cx="29916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2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3"/>
          </p:cNvPr>
          <p:cNvSpPr txBox="1"/>
          <p:nvPr/>
        </p:nvSpPr>
        <p:spPr>
          <a:xfrm>
            <a:off x="1785308" y="4416350"/>
            <a:ext cx="21207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4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5"/>
          </p:cNvPr>
          <p:cNvSpPr txBox="1"/>
          <p:nvPr/>
        </p:nvSpPr>
        <p:spPr>
          <a:xfrm>
            <a:off x="2448251" y="4413075"/>
            <a:ext cx="1838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6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8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Meet an Inspirational Speaker with Passion and Drive </a:t>
            </a: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Shikhar Prajapati </a:t>
            </a:r>
            <a:r>
              <a:rPr lang="en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well renowned Motivational Speaker &amp; Corporate Trainer. Offering training in motivational speaking and corporate training,Motivation, Leadership,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9529950482/9351385042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training@shikharprajapati.com</a:t>
            </a:r>
            <a:endParaRPr/>
          </a:p>
        </p:txBody>
      </p:sp>
      <p:sp>
        <p:nvSpPr>
          <p:cNvPr id="71" name="Google Shape;71;p13">
            <a:hlinkClick action="ppaction://hlinksldjump" r:id="rId21"/>
          </p:cNvPr>
          <p:cNvSpPr txBox="1"/>
          <p:nvPr/>
        </p:nvSpPr>
        <p:spPr>
          <a:xfrm>
            <a:off x="3057351" y="4416350"/>
            <a:ext cx="13707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2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931925" y="2248913"/>
            <a:ext cx="1778401" cy="11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21141" y="2345425"/>
            <a:ext cx="1177492" cy="11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46750" y="993902"/>
            <a:ext cx="1251875" cy="125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011910" y="3694550"/>
            <a:ext cx="1086713" cy="144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317517" y="3744550"/>
            <a:ext cx="2392816" cy="134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