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Play"/>
      <p:regular r:id="rId7"/>
      <p:bold r:id="rId8"/>
    </p:embeddedFont>
    <p:embeddedFont>
      <p:font typeface="EB Garamond Medium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EBGaramond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Relationship Id="rId11" Type="http://schemas.openxmlformats.org/officeDocument/2006/relationships/font" Target="fonts/EBGaramondMedium-italic.fntdata"/><Relationship Id="rId10" Type="http://schemas.openxmlformats.org/officeDocument/2006/relationships/font" Target="fonts/EBGaramondMedium-bold.fntdata"/><Relationship Id="rId12" Type="http://schemas.openxmlformats.org/officeDocument/2006/relationships/font" Target="fonts/EBGaramondMedium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6.jpg"/><Relationship Id="rId22" Type="http://schemas.openxmlformats.org/officeDocument/2006/relationships/hyperlink" Target="https://www.youtube.com/watch?v=eTM1qFsjugU" TargetMode="External"/><Relationship Id="rId21" Type="http://schemas.openxmlformats.org/officeDocument/2006/relationships/slide" Target="/ppt/slides/slide1.xml"/><Relationship Id="rId24" Type="http://schemas.openxmlformats.org/officeDocument/2006/relationships/image" Target="../media/image7.png"/><Relationship Id="rId23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instagram.com/shardakants/" TargetMode="External"/><Relationship Id="rId4" Type="http://schemas.openxmlformats.org/officeDocument/2006/relationships/slide" Target="/ppt/slides/slide1.xml"/><Relationship Id="rId9" Type="http://schemas.openxmlformats.org/officeDocument/2006/relationships/image" Target="../media/image5.jpg"/><Relationship Id="rId26" Type="http://schemas.openxmlformats.org/officeDocument/2006/relationships/image" Target="../media/image10.png"/><Relationship Id="rId25" Type="http://schemas.openxmlformats.org/officeDocument/2006/relationships/image" Target="../media/image8.png"/><Relationship Id="rId5" Type="http://schemas.openxmlformats.org/officeDocument/2006/relationships/hyperlink" Target="https://www.facebook.com/shardakantshandily" TargetMode="External"/><Relationship Id="rId6" Type="http://schemas.openxmlformats.org/officeDocument/2006/relationships/image" Target="../media/image4.png"/><Relationship Id="rId7" Type="http://schemas.openxmlformats.org/officeDocument/2006/relationships/image" Target="../media/image1.png"/><Relationship Id="rId8" Type="http://schemas.openxmlformats.org/officeDocument/2006/relationships/image" Target="../media/image3.jpg"/><Relationship Id="rId11" Type="http://schemas.openxmlformats.org/officeDocument/2006/relationships/slide" Target="/ppt/slides/slide1.xml"/><Relationship Id="rId10" Type="http://schemas.openxmlformats.org/officeDocument/2006/relationships/hyperlink" Target="https://www.youtube.com/user/shardakantshandilya" TargetMode="External"/><Relationship Id="rId13" Type="http://schemas.openxmlformats.org/officeDocument/2006/relationships/slide" Target="/ppt/slides/slide1.xml"/><Relationship Id="rId12" Type="http://schemas.openxmlformats.org/officeDocument/2006/relationships/hyperlink" Target="https://www.youtube.com/watch?v=VCHsXjq1jlE" TargetMode="External"/><Relationship Id="rId15" Type="http://schemas.openxmlformats.org/officeDocument/2006/relationships/slide" Target="/ppt/slides/slide1.xml"/><Relationship Id="rId14" Type="http://schemas.openxmlformats.org/officeDocument/2006/relationships/hyperlink" Target="https://www.youtube.com/watch?v=aP7dx8CdQ8Q" TargetMode="External"/><Relationship Id="rId17" Type="http://schemas.openxmlformats.org/officeDocument/2006/relationships/slide" Target="/ppt/slides/slide1.xml"/><Relationship Id="rId16" Type="http://schemas.openxmlformats.org/officeDocument/2006/relationships/hyperlink" Target="https://www.youtube.com/watch?v=w0BdLyakA2c" TargetMode="External"/><Relationship Id="rId19" Type="http://schemas.openxmlformats.org/officeDocument/2006/relationships/image" Target="../media/image2.jpg"/><Relationship Id="rId18" Type="http://schemas.openxmlformats.org/officeDocument/2006/relationships/slide" Target="/ppt/slides/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93952" y="117602"/>
            <a:ext cx="788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1C1E21"/>
                </a:solidFill>
                <a:highlight>
                  <a:srgbClr val="FFFFFF"/>
                </a:highlight>
              </a:rPr>
              <a:t>Shardakant Shandilya</a:t>
            </a:r>
            <a:r>
              <a:rPr b="1" lang="en" sz="2100">
                <a:solidFill>
                  <a:srgbClr val="1C1E21"/>
                </a:solidFill>
                <a:highlight>
                  <a:srgbClr val="FFFFFF"/>
                </a:highlight>
              </a:rPr>
              <a:t> -</a:t>
            </a:r>
            <a:r>
              <a:rPr lang="en" sz="25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Motivational Speaker</a:t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642142" y="3476350"/>
            <a:ext cx="59427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Play"/>
              <a:buNone/>
            </a:pPr>
            <a:r>
              <a:rPr lang="en" sz="1100" u="sng">
                <a:solidFill>
                  <a:schemeClr val="hlink"/>
                </a:solidFill>
                <a:latin typeface="Play"/>
                <a:ea typeface="Play"/>
                <a:cs typeface="Play"/>
                <a:sym typeface="Play"/>
                <a:hlinkClick r:id="rId3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6" name="Google Shape;56;p13">
            <a:hlinkClick action="ppaction://hlinksldjump" r:id="rId4"/>
          </p:cNvPr>
          <p:cNvSpPr txBox="1"/>
          <p:nvPr/>
        </p:nvSpPr>
        <p:spPr>
          <a:xfrm>
            <a:off x="631708" y="4000740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46886" y="3451301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46886" y="3946952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6878" y="4264420"/>
            <a:ext cx="475264" cy="475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9">
            <a:alphaModFix/>
          </a:blip>
          <a:srcRect b="-2082" l="23763" r="50942" t="0"/>
          <a:stretch/>
        </p:blipFill>
        <p:spPr>
          <a:xfrm>
            <a:off x="246886" y="4717811"/>
            <a:ext cx="304802" cy="315535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631696" y="4451913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r:id="rId10"/>
              </a:rPr>
              <a:t>Link1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3">
            <a:hlinkClick action="ppaction://hlinksldjump" r:id="rId11"/>
          </p:cNvPr>
          <p:cNvSpPr txBox="1"/>
          <p:nvPr/>
        </p:nvSpPr>
        <p:spPr>
          <a:xfrm>
            <a:off x="1165096" y="4438341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r:id="rId12"/>
              </a:rPr>
              <a:t>Link 2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3">
            <a:hlinkClick action="ppaction://hlinksldjump" r:id="rId13"/>
          </p:cNvPr>
          <p:cNvSpPr txBox="1"/>
          <p:nvPr/>
        </p:nvSpPr>
        <p:spPr>
          <a:xfrm>
            <a:off x="1785311" y="4416353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r:id="rId14"/>
              </a:rPr>
              <a:t>Link 3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3">
            <a:hlinkClick action="ppaction://hlinksldjump" r:id="rId15"/>
          </p:cNvPr>
          <p:cNvSpPr txBox="1"/>
          <p:nvPr/>
        </p:nvSpPr>
        <p:spPr>
          <a:xfrm>
            <a:off x="2448251" y="4413083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r:id="rId16"/>
              </a:rPr>
              <a:t>Link 4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3">
            <a:hlinkClick action="ppaction://hlinksldjump" r:id="rId17"/>
          </p:cNvPr>
          <p:cNvSpPr txBox="1"/>
          <p:nvPr/>
        </p:nvSpPr>
        <p:spPr>
          <a:xfrm>
            <a:off x="642142" y="4764818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action="ppaction://hlinksldjump" r:id="rId18"/>
              </a:rPr>
              <a:t>NA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66875" y="753275"/>
            <a:ext cx="69198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50505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An Online Marketing Consultant , Corporate Yoga Trainer, Anchor and Motivational Speaker</a:t>
            </a:r>
            <a:endParaRPr sz="1800">
              <a:solidFill>
                <a:srgbClr val="4A86E8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 rotWithShape="1">
          <a:blip r:embed="rId19">
            <a:alphaModFix/>
          </a:blip>
          <a:srcRect b="-2322" l="61084" r="20381" t="0"/>
          <a:stretch/>
        </p:blipFill>
        <p:spPr>
          <a:xfrm>
            <a:off x="197358" y="2501190"/>
            <a:ext cx="417688" cy="461199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606454" y="2586625"/>
            <a:ext cx="29100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9619713801</a:t>
            </a:r>
            <a:endParaRPr/>
          </a:p>
        </p:txBody>
      </p:sp>
      <p:pic>
        <p:nvPicPr>
          <p:cNvPr id="69" name="Google Shape;69;p13"/>
          <p:cNvPicPr preferRelativeResize="0"/>
          <p:nvPr/>
        </p:nvPicPr>
        <p:blipFill rotWithShape="1">
          <a:blip r:embed="rId20">
            <a:alphaModFix/>
          </a:blip>
          <a:srcRect b="11133" l="16164" r="71949" t="11979"/>
          <a:stretch/>
        </p:blipFill>
        <p:spPr>
          <a:xfrm>
            <a:off x="196451" y="2972914"/>
            <a:ext cx="390430" cy="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631696" y="3011858"/>
            <a:ext cx="54558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soum.cdindia@gmail.com</a:t>
            </a:r>
            <a:endParaRPr/>
          </a:p>
        </p:txBody>
      </p:sp>
      <p:sp>
        <p:nvSpPr>
          <p:cNvPr id="71" name="Google Shape;71;p13">
            <a:hlinkClick action="ppaction://hlinksldjump" r:id="rId21"/>
          </p:cNvPr>
          <p:cNvSpPr txBox="1"/>
          <p:nvPr/>
        </p:nvSpPr>
        <p:spPr>
          <a:xfrm>
            <a:off x="3057351" y="4416358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r:id="rId22"/>
              </a:rPr>
              <a:t>Link 5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" name="Google Shape;72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76800" y="1839475"/>
            <a:ext cx="2434001" cy="324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537049" y="406699"/>
            <a:ext cx="1606950" cy="1205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7537050" y="1659730"/>
            <a:ext cx="1606949" cy="2142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 rotWithShape="1">
          <a:blip r:embed="rId26">
            <a:alphaModFix/>
          </a:blip>
          <a:srcRect b="0" l="0" r="0" t="39035"/>
          <a:stretch/>
        </p:blipFill>
        <p:spPr>
          <a:xfrm>
            <a:off x="7537050" y="3879575"/>
            <a:ext cx="1606950" cy="1205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