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jpg"/><Relationship Id="rId22" Type="http://schemas.openxmlformats.org/officeDocument/2006/relationships/hyperlink" Target="https://www.youtube.com/watch?v=4q2s2uraztM" TargetMode="External"/><Relationship Id="rId21" Type="http://schemas.openxmlformats.org/officeDocument/2006/relationships/image" Target="../media/image3.jpg"/><Relationship Id="rId24" Type="http://schemas.openxmlformats.org/officeDocument/2006/relationships/image" Target="../media/image7.png"/><Relationship Id="rId23" Type="http://schemas.openxmlformats.org/officeDocument/2006/relationships/slide" Target="/ppt/slides/slide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shankar.sahney/" TargetMode="External"/><Relationship Id="rId4" Type="http://schemas.openxmlformats.org/officeDocument/2006/relationships/slide" Target="/ppt/slides/slide1.xml"/><Relationship Id="rId9" Type="http://schemas.openxmlformats.org/officeDocument/2006/relationships/image" Target="../media/image8.jpg"/><Relationship Id="rId26" Type="http://schemas.openxmlformats.org/officeDocument/2006/relationships/image" Target="../media/image6.png"/><Relationship Id="rId25" Type="http://schemas.openxmlformats.org/officeDocument/2006/relationships/image" Target="../media/image9.png"/><Relationship Id="rId28" Type="http://schemas.openxmlformats.org/officeDocument/2006/relationships/image" Target="../media/image10.png"/><Relationship Id="rId27" Type="http://schemas.openxmlformats.org/officeDocument/2006/relationships/image" Target="../media/image11.png"/><Relationship Id="rId5" Type="http://schemas.openxmlformats.org/officeDocument/2006/relationships/hyperlink" Target="https://www.instagram.com/Shankar_Sahney?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2.jpg"/><Relationship Id="rId11" Type="http://schemas.openxmlformats.org/officeDocument/2006/relationships/hyperlink" Target="https://www.youtube.com/channel/UCoFIacN1ZpTI1DPQS64WqXw" TargetMode="External"/><Relationship Id="rId10" Type="http://schemas.openxmlformats.org/officeDocument/2006/relationships/hyperlink" Target="https://www.youtube.com/@MlpRecords" TargetMode="External"/><Relationship Id="rId13" Type="http://schemas.openxmlformats.org/officeDocument/2006/relationships/hyperlink" Target="https://www.youtube.com/watch?v=ynkMhJT5e7A" TargetMode="External"/><Relationship Id="rId12" Type="http://schemas.openxmlformats.org/officeDocument/2006/relationships/slide" Target="/ppt/slides/slide1.xml"/><Relationship Id="rId15" Type="http://schemas.openxmlformats.org/officeDocument/2006/relationships/hyperlink" Target="https://www.youtube.com/watch?v=cByT_fi71XA" TargetMode="External"/><Relationship Id="rId14" Type="http://schemas.openxmlformats.org/officeDocument/2006/relationships/hyperlink" Target="https://www.youtube.com/watch?v=lySWLz5aLFE" TargetMode="External"/><Relationship Id="rId17" Type="http://schemas.openxmlformats.org/officeDocument/2006/relationships/hyperlink" Target="https://www.youtube.com/watch?v=ZnVqWeEoMMc" TargetMode="External"/><Relationship Id="rId16" Type="http://schemas.openxmlformats.org/officeDocument/2006/relationships/hyperlink" Target="https://www.youtube.com/watch?v=0EvAC9lqPsc" TargetMode="External"/><Relationship Id="rId19" Type="http://schemas.openxmlformats.org/officeDocument/2006/relationships/slide" Target="/ppt/slides/slide1.xml"/><Relationship Id="rId18" Type="http://schemas.openxmlformats.org/officeDocument/2006/relationships/slide" Target="/ppt/slides/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Shankar Sahney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 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Playback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4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>
            <a:hlinkClick r:id="rId10"/>
          </p:cNvPr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2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3"/>
              </a:rPr>
              <a:t>Link k2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4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6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7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8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Shankar Sahney has been chosen as SINGER for his latest super hit album and has been honored by this award at the annual award ceremony held at Toronto, Canada.</a:t>
            </a:r>
            <a:endParaRPr sz="1800">
              <a:solidFill>
                <a:srgbClr val="4D5156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20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9810170070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1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</a:t>
            </a:r>
            <a:endParaRPr/>
          </a:p>
        </p:txBody>
      </p:sp>
      <p:sp>
        <p:nvSpPr>
          <p:cNvPr id="71" name="Google Shape;71;p13">
            <a:hlinkClick r:id="rId22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254341" y="3011845"/>
            <a:ext cx="3462612" cy="193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85651" y="298206"/>
            <a:ext cx="1258351" cy="1163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7885650" y="1578579"/>
            <a:ext cx="1258350" cy="1616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885648" y="3399450"/>
            <a:ext cx="1258351" cy="167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011525" y="1578575"/>
            <a:ext cx="1529774" cy="121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