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BsZmoh1C-bg" TargetMode="External"/><Relationship Id="rId11" Type="http://schemas.openxmlformats.org/officeDocument/2006/relationships/slide" Target="/ppt/slides/slide1.xml"/><Relationship Id="rId22" Type="http://schemas.openxmlformats.org/officeDocument/2006/relationships/image" Target="../media/image9.jpg"/><Relationship Id="rId10" Type="http://schemas.openxmlformats.org/officeDocument/2006/relationships/hyperlink" Target="https://www.youtube.com/watch?v=WPwJt3epyrw" TargetMode="External"/><Relationship Id="rId21" Type="http://schemas.openxmlformats.org/officeDocument/2006/relationships/image" Target="../media/image7.jpg"/><Relationship Id="rId13" Type="http://schemas.openxmlformats.org/officeDocument/2006/relationships/slide" Target="/ppt/slides/slide1.xml"/><Relationship Id="rId24" Type="http://schemas.openxmlformats.org/officeDocument/2006/relationships/image" Target="../media/image8.png"/><Relationship Id="rId12" Type="http://schemas.openxmlformats.org/officeDocument/2006/relationships/hyperlink" Target="https://www.youtube.com/watch?v=_qcy469w0ac" TargetMode="External"/><Relationship Id="rId23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rofile.php?id=100063968050519&amp;locale=en_GB&amp;paipv=0&amp;eav=Afa3UYU2zg37lYu2PytfU94FKSxL8D5I5IusysBENvyLvUa8JL0yw9h_I0IqqGpPmfc&amp;_rdr" TargetMode="External"/><Relationship Id="rId4" Type="http://schemas.openxmlformats.org/officeDocument/2006/relationships/slide" Target="/ppt/slides/slide1.xml"/><Relationship Id="rId9" Type="http://schemas.openxmlformats.org/officeDocument/2006/relationships/hyperlink" Target="https://www.youtube.com/@RaaggiriTrust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youtube.com/watch?v=4n7N6Tc0oYw&amp;t=3s" TargetMode="External"/><Relationship Id="rId17" Type="http://schemas.openxmlformats.org/officeDocument/2006/relationships/image" Target="../media/image5.jpg"/><Relationship Id="rId16" Type="http://schemas.openxmlformats.org/officeDocument/2006/relationships/hyperlink" Target="https://www.saeedzafarkhansitar.com/?" TargetMode="External"/><Relationship Id="rId5" Type="http://schemas.openxmlformats.org/officeDocument/2006/relationships/image" Target="../media/image3.png"/><Relationship Id="rId19" Type="http://schemas.openxmlformats.org/officeDocument/2006/relationships/slide" Target="/ppt/slides/slide1.xml"/><Relationship Id="rId6" Type="http://schemas.openxmlformats.org/officeDocument/2006/relationships/image" Target="../media/image6.png"/><Relationship Id="rId18" Type="http://schemas.openxmlformats.org/officeDocument/2006/relationships/image" Target="../media/image4.jpg"/><Relationship Id="rId7" Type="http://schemas.openxmlformats.org/officeDocument/2006/relationships/image" Target="../media/image1.jpg"/><Relationship Id="rId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54999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Saeed Zafar Khan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player   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action="ppaction://hlinksldjump" r:id="rId4"/>
              </a:rPr>
              <a:t>NA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rgbClr val="F7F8F3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Saeed Zafar Khan </a:t>
            </a:r>
            <a:r>
              <a:rPr lang="en-GB" sz="1800">
                <a:solidFill>
                  <a:schemeClr val="dk1"/>
                </a:solidFill>
                <a:highlight>
                  <a:srgbClr val="F7F8F3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was born in a home where his cradle was literally surrounded by stalwarts of the Delhi gharana like the Ustad Chand Khan,</a:t>
            </a:r>
            <a:endParaRPr i="1" sz="1800">
              <a:solidFill>
                <a:srgbClr val="000000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9811910566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saeedzafar@yahoo.com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83213" y="1857088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3">
            <a:alphaModFix/>
          </a:blip>
          <a:srcRect b="0" l="10436" r="38753" t="0"/>
          <a:stretch/>
        </p:blipFill>
        <p:spPr>
          <a:xfrm>
            <a:off x="4910865" y="2940525"/>
            <a:ext cx="2480536" cy="219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4">
            <a:alphaModFix/>
          </a:blip>
          <a:srcRect b="38339" l="0" r="0" t="20839"/>
          <a:stretch/>
        </p:blipFill>
        <p:spPr>
          <a:xfrm>
            <a:off x="7543801" y="189156"/>
            <a:ext cx="1625750" cy="1475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