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slide" Target="/ppt/slides/slide1.xml"/><Relationship Id="rId22" Type="http://schemas.openxmlformats.org/officeDocument/2006/relationships/image" Target="../media/image6.jpg"/><Relationship Id="rId21" Type="http://schemas.openxmlformats.org/officeDocument/2006/relationships/hyperlink" Target="https://www.youtube.com/watch?v=XqZNos2YQUE" TargetMode="External"/><Relationship Id="rId24" Type="http://schemas.openxmlformats.org/officeDocument/2006/relationships/image" Target="../media/image9.jpg"/><Relationship Id="rId23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roohanisisters/" TargetMode="External"/><Relationship Id="rId4" Type="http://schemas.openxmlformats.org/officeDocument/2006/relationships/hyperlink" Target="https://www.instagram.com/roohanisisters/" TargetMode="External"/><Relationship Id="rId9" Type="http://schemas.openxmlformats.org/officeDocument/2006/relationships/hyperlink" Target="https://youtube.com/hashtag/roohanisisters" TargetMode="External"/><Relationship Id="rId26" Type="http://schemas.openxmlformats.org/officeDocument/2006/relationships/image" Target="../media/image10.jpg"/><Relationship Id="rId25" Type="http://schemas.openxmlformats.org/officeDocument/2006/relationships/image" Target="../media/image8.jpg"/><Relationship Id="rId5" Type="http://schemas.openxmlformats.org/officeDocument/2006/relationships/image" Target="../media/image1.png"/><Relationship Id="rId6" Type="http://schemas.openxmlformats.org/officeDocument/2006/relationships/image" Target="../media/image4.png"/><Relationship Id="rId7" Type="http://schemas.openxmlformats.org/officeDocument/2006/relationships/image" Target="../media/image3.jpg"/><Relationship Id="rId8" Type="http://schemas.openxmlformats.org/officeDocument/2006/relationships/image" Target="../media/image2.jpg"/><Relationship Id="rId11" Type="http://schemas.openxmlformats.org/officeDocument/2006/relationships/hyperlink" Target="https://www.youtube.com/watch?v=P4HCnz7iPgw" TargetMode="External"/><Relationship Id="rId10" Type="http://schemas.openxmlformats.org/officeDocument/2006/relationships/hyperlink" Target="https://www.youtube.com/watch?v=P4HCnz7iPgw" TargetMode="External"/><Relationship Id="rId13" Type="http://schemas.openxmlformats.org/officeDocument/2006/relationships/hyperlink" Target="https://www.youtube.com/watch?v=DnCZERknM9k" TargetMode="External"/><Relationship Id="rId12" Type="http://schemas.openxmlformats.org/officeDocument/2006/relationships/slide" Target="/ppt/slides/slide1.xml"/><Relationship Id="rId15" Type="http://schemas.openxmlformats.org/officeDocument/2006/relationships/hyperlink" Target="https://www.youtube.com/watch?v=Di1qdrL0lI0" TargetMode="External"/><Relationship Id="rId14" Type="http://schemas.openxmlformats.org/officeDocument/2006/relationships/slide" Target="/ppt/slides/slide1.xml"/><Relationship Id="rId17" Type="http://schemas.openxmlformats.org/officeDocument/2006/relationships/hyperlink" Target="https://www.roohanisisters.com/" TargetMode="External"/><Relationship Id="rId16" Type="http://schemas.openxmlformats.org/officeDocument/2006/relationships/slide" Target="/ppt/slides/slide1.xml"/><Relationship Id="rId19" Type="http://schemas.openxmlformats.org/officeDocument/2006/relationships/image" Target="../media/image7.jpg"/><Relationship Id="rId18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1" y="117600"/>
            <a:ext cx="50730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Roohani Sisters</a:t>
            </a: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- 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Sufi singer </a:t>
            </a:r>
            <a:endParaRPr sz="120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3" y="3476350"/>
            <a:ext cx="828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-GB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0" y="4000750"/>
            <a:ext cx="8289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4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3798" y="3886114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9261" y="3369752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78" y="42644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246886" y="47178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8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9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165096" y="4438345"/>
            <a:ext cx="6201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0"/>
              </a:rPr>
              <a:t>Link </a:t>
            </a:r>
            <a:r>
              <a:rPr lang="en-GB" sz="1100" u="sng">
                <a:solidFill>
                  <a:schemeClr val="hlink"/>
                </a:solidFill>
                <a:hlinkClick r:id="rId11"/>
              </a:rPr>
              <a:t>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2"/>
          </p:cNvPr>
          <p:cNvSpPr txBox="1"/>
          <p:nvPr/>
        </p:nvSpPr>
        <p:spPr>
          <a:xfrm>
            <a:off x="1729161" y="4451927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85000"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3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4"/>
          </p:cNvPr>
          <p:cNvSpPr txBox="1"/>
          <p:nvPr/>
        </p:nvSpPr>
        <p:spPr>
          <a:xfrm>
            <a:off x="2156251" y="4431229"/>
            <a:ext cx="475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5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6"/>
          </p:cNvPr>
          <p:cNvSpPr txBox="1"/>
          <p:nvPr/>
        </p:nvSpPr>
        <p:spPr>
          <a:xfrm>
            <a:off x="642142" y="4764822"/>
            <a:ext cx="522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7"/>
              </a:rPr>
              <a:t>Link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605100" cy="11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108000" spcFirstLastPara="1" rIns="68575" wrap="square" tIns="342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600">
                <a:solidFill>
                  <a:schemeClr val="dk1"/>
                </a:solidFill>
                <a:highlight>
                  <a:schemeClr val="lt1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The Roohani Sisters (Jagriti Luthra Prasanna and Neeta Pandey Negi) are synonymous with Sufi music. They have performed Sufiyana </a:t>
            </a:r>
            <a:r>
              <a:rPr lang="en-GB" sz="1600">
                <a:solidFill>
                  <a:schemeClr val="dk1"/>
                </a:solidFill>
                <a:highlight>
                  <a:schemeClr val="lt1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kalams</a:t>
            </a:r>
            <a:r>
              <a:rPr lang="en-GB" sz="1600">
                <a:solidFill>
                  <a:schemeClr val="dk1"/>
                </a:solidFill>
                <a:highlight>
                  <a:schemeClr val="lt1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, qawwali, Kafi and ghazals, merging their music with various elements of Indian classical music such as sargams, tans, bol-aalap, </a:t>
            </a:r>
            <a:r>
              <a:rPr lang="en-GB" sz="1600">
                <a:solidFill>
                  <a:schemeClr val="dk1"/>
                </a:solidFill>
                <a:highlight>
                  <a:schemeClr val="lt1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layakari</a:t>
            </a:r>
            <a:r>
              <a:rPr lang="en-GB" sz="1600">
                <a:solidFill>
                  <a:schemeClr val="dk1"/>
                </a:solidFill>
                <a:highlight>
                  <a:schemeClr val="lt1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and bol </a:t>
            </a:r>
            <a:r>
              <a:rPr lang="en-GB" sz="1600">
                <a:solidFill>
                  <a:schemeClr val="dk1"/>
                </a:solidFill>
                <a:highlight>
                  <a:schemeClr val="lt1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bant</a:t>
            </a:r>
            <a:r>
              <a:rPr lang="en-GB" sz="1600">
                <a:solidFill>
                  <a:schemeClr val="dk1"/>
                </a:solidFill>
                <a:highlight>
                  <a:schemeClr val="lt1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.</a:t>
            </a:r>
            <a:endParaRPr sz="1600">
              <a:solidFill>
                <a:schemeClr val="dk1"/>
              </a:solidFill>
              <a:highlight>
                <a:schemeClr val="lt1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8">
            <a:alphaModFix/>
          </a:blip>
          <a:srcRect b="-2322" l="61084" r="20381" t="0"/>
          <a:stretch/>
        </p:blipFill>
        <p:spPr>
          <a:xfrm>
            <a:off x="197358" y="25011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highlight>
                  <a:srgbClr val="FFFFFF"/>
                </a:highlight>
              </a:rPr>
              <a:t>9990255295</a:t>
            </a:r>
            <a:endParaRPr sz="20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9">
            <a:alphaModFix/>
          </a:blip>
          <a:srcRect b="11133" l="16164" r="71949" t="11979"/>
          <a:stretch/>
        </p:blipFill>
        <p:spPr>
          <a:xfrm>
            <a:off x="196451" y="29729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8" y="3011850"/>
            <a:ext cx="31641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77800" rtl="0" algn="l">
              <a:lnSpc>
                <a:spcPct val="13333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-GB" sz="1500">
                <a:latin typeface="Georgia"/>
                <a:ea typeface="Georgia"/>
                <a:cs typeface="Georgia"/>
                <a:sym typeface="Georgia"/>
              </a:rPr>
              <a:t>NA</a:t>
            </a:r>
            <a:endParaRPr sz="15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13">
            <a:hlinkClick action="ppaction://hlinksldjump" r:id="rId20"/>
          </p:cNvPr>
          <p:cNvSpPr txBox="1"/>
          <p:nvPr/>
        </p:nvSpPr>
        <p:spPr>
          <a:xfrm>
            <a:off x="2687601" y="4458680"/>
            <a:ext cx="7077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21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No photo description available." id="72" name="Google Shape;72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5751900" y="1884525"/>
            <a:ext cx="1546860" cy="1546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3" name="Google Shape;73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5751900" y="3616650"/>
            <a:ext cx="1546860" cy="1546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4" name="Google Shape;74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522950" y="1884525"/>
            <a:ext cx="1546860" cy="1546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5" name="Google Shape;75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522950" y="152400"/>
            <a:ext cx="1546860" cy="1546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6" name="Google Shape;76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522950" y="3616650"/>
            <a:ext cx="1546860" cy="15468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