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8.png"/><Relationship Id="rId11" Type="http://schemas.openxmlformats.org/officeDocument/2006/relationships/slide" Target="/ppt/slides/slide1.xml"/><Relationship Id="rId22" Type="http://schemas.openxmlformats.org/officeDocument/2006/relationships/image" Target="../media/image10.png"/><Relationship Id="rId10" Type="http://schemas.openxmlformats.org/officeDocument/2006/relationships/hyperlink" Target="https://www.facebook.com/RomitDedhaRapper/videos/685227934854115" TargetMode="External"/><Relationship Id="rId21" Type="http://schemas.openxmlformats.org/officeDocument/2006/relationships/image" Target="../media/image9.png"/><Relationship Id="rId13" Type="http://schemas.openxmlformats.org/officeDocument/2006/relationships/slide" Target="/ppt/slides/slide1.xml"/><Relationship Id="rId24" Type="http://schemas.openxmlformats.org/officeDocument/2006/relationships/image" Target="../media/image7.png"/><Relationship Id="rId12" Type="http://schemas.openxmlformats.org/officeDocument/2006/relationships/hyperlink" Target="https://www.facebook.com/RomitDedhaRapper/videos/676683995708509" TargetMode="External"/><Relationship Id="rId23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RomitDedhaRapper/" TargetMode="External"/><Relationship Id="rId4" Type="http://schemas.openxmlformats.org/officeDocument/2006/relationships/slide" Target="/ppt/slides/slide1.xml"/><Relationship Id="rId9" Type="http://schemas.openxmlformats.org/officeDocument/2006/relationships/hyperlink" Target="https://www.facebook.com/RomitDedhaRapper/videos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facebook.com/RomitDedhaRapper/videos/412104705564208/?idorvanity=548556605187916" TargetMode="External"/><Relationship Id="rId17" Type="http://schemas.openxmlformats.org/officeDocument/2006/relationships/image" Target="../media/image3.jpg"/><Relationship Id="rId16" Type="http://schemas.openxmlformats.org/officeDocument/2006/relationships/image" Target="../media/image6.jpg"/><Relationship Id="rId5" Type="http://schemas.openxmlformats.org/officeDocument/2006/relationships/image" Target="../media/image2.png"/><Relationship Id="rId19" Type="http://schemas.openxmlformats.org/officeDocument/2006/relationships/hyperlink" Target="https://www.facebook.com/RomitDedhaRapper/videos/412104672230878/?idorvanity=548556605187916" TargetMode="External"/><Relationship Id="rId6" Type="http://schemas.openxmlformats.org/officeDocument/2006/relationships/image" Target="../media/image1.png"/><Relationship Id="rId18" Type="http://schemas.openxmlformats.org/officeDocument/2006/relationships/slide" Target="/ppt/slides/slide1.xml"/><Relationship Id="rId7" Type="http://schemas.openxmlformats.org/officeDocument/2006/relationships/image" Target="../media/image4.jpg"/><Relationship Id="rId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9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Romit Dedha-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/>
              <a:t>NA</a:t>
            </a:r>
            <a:endParaRPr sz="1100"/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Romit dedha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-rapper, New Delhi, India. 4,180 likes. 9643062798 to the Official page Of "Rd Dedha Rapstar 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6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9643062798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7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NA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8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9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175500" y="3449708"/>
            <a:ext cx="3307800" cy="157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601912" y="2082064"/>
            <a:ext cx="1881389" cy="1252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28834" y="4142125"/>
            <a:ext cx="1615165" cy="88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654263" y="2024737"/>
            <a:ext cx="1489738" cy="789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636100" y="3021698"/>
            <a:ext cx="1489725" cy="1000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