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AK06MwvwBSU" TargetMode="External"/><Relationship Id="rId11" Type="http://schemas.openxmlformats.org/officeDocument/2006/relationships/slide" Target="/ppt/slides/slide1.xml"/><Relationship Id="rId22" Type="http://schemas.openxmlformats.org/officeDocument/2006/relationships/image" Target="../media/image7.jpg"/><Relationship Id="rId10" Type="http://schemas.openxmlformats.org/officeDocument/2006/relationships/hyperlink" Target="https://www.youtube.com/watch?v=FTVGmd-57TA" TargetMode="External"/><Relationship Id="rId21" Type="http://schemas.openxmlformats.org/officeDocument/2006/relationships/image" Target="../media/image10.jpg"/><Relationship Id="rId13" Type="http://schemas.openxmlformats.org/officeDocument/2006/relationships/slide" Target="/ppt/slides/slide1.xml"/><Relationship Id="rId24" Type="http://schemas.openxmlformats.org/officeDocument/2006/relationships/image" Target="../media/image9.jpg"/><Relationship Id="rId12" Type="http://schemas.openxmlformats.org/officeDocument/2006/relationships/hyperlink" Target="https://www.youtube.com/watch?v=FQHVqWe3m9U" TargetMode="External"/><Relationship Id="rId23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/Rajinder-Kachroo-100063906763792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@kachroo48?app=desktop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n7o1JtRPBQw" TargetMode="External"/><Relationship Id="rId17" Type="http://schemas.openxmlformats.org/officeDocument/2006/relationships/image" Target="../media/image4.jpg"/><Relationship Id="rId16" Type="http://schemas.openxmlformats.org/officeDocument/2006/relationships/slide" Target="/ppt/slides/slide1.xml"/><Relationship Id="rId5" Type="http://schemas.openxmlformats.org/officeDocument/2006/relationships/image" Target="../media/image3.png"/><Relationship Id="rId19" Type="http://schemas.openxmlformats.org/officeDocument/2006/relationships/slide" Target="/ppt/slides/slide1.xml"/><Relationship Id="rId6" Type="http://schemas.openxmlformats.org/officeDocument/2006/relationships/image" Target="../media/image1.png"/><Relationship Id="rId18" Type="http://schemas.openxmlformats.org/officeDocument/2006/relationships/image" Target="../media/image6.jpg"/><Relationship Id="rId7" Type="http://schemas.openxmlformats.org/officeDocument/2006/relationships/image" Target="../media/image2.jp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297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Rajinder Kachroo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Rajinder Kachroo</a:t>
            </a: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well-trained classical singer, who has experimented with the different forms of music, light classical, folk and devotional music.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9350261601/011-28042910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info@rajinderkachroo.com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141549" y="2863524"/>
            <a:ext cx="2270550" cy="227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00" y="1951575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00" y="326600"/>
            <a:ext cx="1547003" cy="1547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