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facebook.com/rajarapianic/videos/621275925118412" TargetMode="External"/><Relationship Id="rId22" Type="http://schemas.openxmlformats.org/officeDocument/2006/relationships/image" Target="../media/image6.jpg"/><Relationship Id="rId21" Type="http://schemas.openxmlformats.org/officeDocument/2006/relationships/image" Target="../media/image10.jpg"/><Relationship Id="rId24" Type="http://schemas.openxmlformats.org/officeDocument/2006/relationships/image" Target="../media/image5.jpg"/><Relationship Id="rId23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rajarapianic/" TargetMode="External"/><Relationship Id="rId4" Type="http://schemas.openxmlformats.org/officeDocument/2006/relationships/slide" Target="/ppt/slides/slide1.xml"/><Relationship Id="rId9" Type="http://schemas.openxmlformats.org/officeDocument/2006/relationships/hyperlink" Target="https://www.facebook.com/reel/928925348686940" TargetMode="External"/><Relationship Id="rId26" Type="http://schemas.openxmlformats.org/officeDocument/2006/relationships/image" Target="../media/image7.jpg"/><Relationship Id="rId25" Type="http://schemas.openxmlformats.org/officeDocument/2006/relationships/image" Target="../media/image12.jpg"/><Relationship Id="rId5" Type="http://schemas.openxmlformats.org/officeDocument/2006/relationships/image" Target="../media/image3.png"/><Relationship Id="rId6" Type="http://schemas.openxmlformats.org/officeDocument/2006/relationships/image" Target="../media/image11.png"/><Relationship Id="rId7" Type="http://schemas.openxmlformats.org/officeDocument/2006/relationships/image" Target="../media/image2.jpg"/><Relationship Id="rId8" Type="http://schemas.openxmlformats.org/officeDocument/2006/relationships/image" Target="../media/image4.jpg"/><Relationship Id="rId11" Type="http://schemas.openxmlformats.org/officeDocument/2006/relationships/slide" Target="/ppt/slides/slide1.xml"/><Relationship Id="rId10" Type="http://schemas.openxmlformats.org/officeDocument/2006/relationships/hyperlink" Target="https://www.facebook.com/rajarapianic/videos/218447969551639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facebook.com/rajarapianic/videos/260671052371642" TargetMode="External"/><Relationship Id="rId15" Type="http://schemas.openxmlformats.org/officeDocument/2006/relationships/slide" Target="/ppt/slides/slide1.xml"/><Relationship Id="rId14" Type="http://schemas.openxmlformats.org/officeDocument/2006/relationships/slide" Target="/ppt/slides/slide1.xml"/><Relationship Id="rId17" Type="http://schemas.openxmlformats.org/officeDocument/2006/relationships/image" Target="../media/image8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5499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Raja 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4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2937" y="3886112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889" y="3369751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18"/>
            <a:ext cx="361200" cy="47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27684" y="4717808"/>
            <a:ext cx="231649" cy="315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rgbClr val="0097A7"/>
                </a:solidFill>
                <a:hlinkClick action="ppaction://hlinksldjump"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2300"/>
              </a:spcAft>
              <a:buSzPts val="1100"/>
              <a:buNone/>
            </a:pPr>
            <a:r>
              <a:rPr lang="en-GB" sz="1650"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Raja is </a:t>
            </a:r>
            <a:r>
              <a:rPr lang="en-GB" sz="1650"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the indian</a:t>
            </a:r>
            <a:r>
              <a:rPr lang="en-GB" sz="1650"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Rapper singer.</a:t>
            </a:r>
            <a:endParaRPr sz="2400">
              <a:solidFill>
                <a:srgbClr val="000000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0043" y="2501190"/>
            <a:ext cx="317440" cy="46119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9711710579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89354" y="2972913"/>
            <a:ext cx="296718" cy="38627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100">
                <a:solidFill>
                  <a:srgbClr val="1C1E21"/>
                </a:solidFill>
              </a:rPr>
              <a:t>Martialartsindia7@gmail.com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297700" y="3596500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943600" y="1958288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943600" y="3596500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97000" y="320100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597000" y="1958288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7" name="Google Shape;77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597000" y="3596500"/>
            <a:ext cx="1547003" cy="1547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