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.jpg"/><Relationship Id="rId22" Type="http://schemas.openxmlformats.org/officeDocument/2006/relationships/hyperlink" Target="https://www.youtube.com/watch?v=6K6fE9QoHVo" TargetMode="External"/><Relationship Id="rId21" Type="http://schemas.openxmlformats.org/officeDocument/2006/relationships/image" Target="../media/image3.jpg"/><Relationship Id="rId24" Type="http://schemas.openxmlformats.org/officeDocument/2006/relationships/image" Target="../media/image9.png"/><Relationship Id="rId23" Type="http://schemas.openxmlformats.org/officeDocument/2006/relationships/slide" Target="/ppt/slides/slide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prembhatiasinger/" TargetMode="External"/><Relationship Id="rId4" Type="http://schemas.openxmlformats.org/officeDocument/2006/relationships/hyperlink" Target="https://www.instagram.com/madhumohiniupadhyaya/" TargetMode="External"/><Relationship Id="rId9" Type="http://schemas.openxmlformats.org/officeDocument/2006/relationships/image" Target="../media/image4.jpg"/><Relationship Id="rId26" Type="http://schemas.openxmlformats.org/officeDocument/2006/relationships/image" Target="../media/image10.png"/><Relationship Id="rId25" Type="http://schemas.openxmlformats.org/officeDocument/2006/relationships/image" Target="../media/image7.png"/><Relationship Id="rId28" Type="http://schemas.openxmlformats.org/officeDocument/2006/relationships/image" Target="../media/image11.png"/><Relationship Id="rId27" Type="http://schemas.openxmlformats.org/officeDocument/2006/relationships/image" Target="../media/image8.png"/><Relationship Id="rId5" Type="http://schemas.openxmlformats.org/officeDocument/2006/relationships/hyperlink" Target="https://www.instagram.com/prembhatiasinger/" TargetMode="External"/><Relationship Id="rId6" Type="http://schemas.openxmlformats.org/officeDocument/2006/relationships/hyperlink" Target="https://www.facebook.com/p/Madhuu-Mohinii-Upadhyay-100069203656237/?locale=hi_IN" TargetMode="External"/><Relationship Id="rId7" Type="http://schemas.openxmlformats.org/officeDocument/2006/relationships/image" Target="../media/image6.png"/><Relationship Id="rId8" Type="http://schemas.openxmlformats.org/officeDocument/2006/relationships/image" Target="../media/image1.png"/><Relationship Id="rId11" Type="http://schemas.openxmlformats.org/officeDocument/2006/relationships/hyperlink" Target="https://www.youtube.com/user/MrPrembhatia" TargetMode="External"/><Relationship Id="rId10" Type="http://schemas.openxmlformats.org/officeDocument/2006/relationships/image" Target="../media/image5.jpg"/><Relationship Id="rId13" Type="http://schemas.openxmlformats.org/officeDocument/2006/relationships/hyperlink" Target="https://www.youtube.com/watch?v=FzoOqH-cs2E" TargetMode="External"/><Relationship Id="rId12" Type="http://schemas.openxmlformats.org/officeDocument/2006/relationships/hyperlink" Target="https://www.youtube.com/watch?v=nhTp2tOApE8" TargetMode="External"/><Relationship Id="rId15" Type="http://schemas.openxmlformats.org/officeDocument/2006/relationships/hyperlink" Target="https://www.youtube.com/watch?v=cByT_fi71XA" TargetMode="External"/><Relationship Id="rId14" Type="http://schemas.openxmlformats.org/officeDocument/2006/relationships/hyperlink" Target="https://www.youtube.com/watch?v=HANX_wXreYA" TargetMode="External"/><Relationship Id="rId17" Type="http://schemas.openxmlformats.org/officeDocument/2006/relationships/slide" Target="/ppt/slides/slide1.xml"/><Relationship Id="rId16" Type="http://schemas.openxmlformats.org/officeDocument/2006/relationships/hyperlink" Target="https://www.youtube.com/watch?v=zFFj6onSHUY" TargetMode="External"/><Relationship Id="rId19" Type="http://schemas.openxmlformats.org/officeDocument/2006/relationships/hyperlink" Target="http://www.prembhatia.com" TargetMode="External"/><Relationship Id="rId18" Type="http://schemas.openxmlformats.org/officeDocument/2006/relationships/hyperlink" Target="http://www.prembhati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Prem Bhatia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 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Playback singer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>
            <a:hlinkClick r:id="rId3"/>
          </p:cNvPr>
          <p:cNvSpPr txBox="1"/>
          <p:nvPr/>
        </p:nvSpPr>
        <p:spPr>
          <a:xfrm>
            <a:off x="642184" y="3476350"/>
            <a:ext cx="719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rgbClr val="0097A7"/>
                </a:solidFill>
                <a:latin typeface="Play"/>
                <a:ea typeface="Play"/>
                <a:cs typeface="Play"/>
                <a:sym typeface="Pl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r:id="rId5"/>
          </p:cNvPr>
          <p:cNvSpPr txBox="1"/>
          <p:nvPr/>
        </p:nvSpPr>
        <p:spPr>
          <a:xfrm>
            <a:off x="631708" y="4000740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3798" y="3959626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3798" y="3461015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0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1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r:id="rId12"/>
          </p:cNvPr>
          <p:cNvSpPr txBox="1"/>
          <p:nvPr/>
        </p:nvSpPr>
        <p:spPr>
          <a:xfrm>
            <a:off x="1165096" y="4438341"/>
            <a:ext cx="914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r:id="rId14"/>
          </p:cNvPr>
          <p:cNvSpPr txBox="1"/>
          <p:nvPr/>
        </p:nvSpPr>
        <p:spPr>
          <a:xfrm>
            <a:off x="1785311" y="441635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6"/>
          </p:cNvPr>
          <p:cNvSpPr txBox="1"/>
          <p:nvPr/>
        </p:nvSpPr>
        <p:spPr>
          <a:xfrm>
            <a:off x="2448251" y="441308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r:id="rId18"/>
          </p:cNvPr>
          <p:cNvSpPr txBox="1"/>
          <p:nvPr/>
        </p:nvSpPr>
        <p:spPr>
          <a:xfrm>
            <a:off x="642142" y="476481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9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Mr. Prem Bhatia,</a:t>
            </a:r>
            <a:r>
              <a:rPr lang="en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He is the most highlighted personality in India and Abroad also, everybody knows that he is well performer in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20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9810033445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1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prembhatia_singer@yahoo.com</a:t>
            </a:r>
            <a:endParaRPr/>
          </a:p>
        </p:txBody>
      </p:sp>
      <p:sp>
        <p:nvSpPr>
          <p:cNvPr id="71" name="Google Shape;71;p13">
            <a:hlinkClick r:id="rId22"/>
          </p:cNvPr>
          <p:cNvSpPr txBox="1"/>
          <p:nvPr/>
        </p:nvSpPr>
        <p:spPr>
          <a:xfrm>
            <a:off x="3057351" y="441635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816175" y="1783497"/>
            <a:ext cx="1327826" cy="1327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530675" y="1371458"/>
            <a:ext cx="1063351" cy="1309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256725" y="2774613"/>
            <a:ext cx="1248150" cy="215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674101" y="3476351"/>
            <a:ext cx="1412774" cy="141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037152" y="117592"/>
            <a:ext cx="1063350" cy="1504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