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Play"/>
      <p:regular r:id="rId7"/>
      <p:bold r:id="rId8"/>
    </p:embeddedFont>
    <p:embeddedFont>
      <p:font typeface="EB Garamond Medium"/>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EBGaramond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lay-regular.fntdata"/><Relationship Id="rId8" Type="http://schemas.openxmlformats.org/officeDocument/2006/relationships/font" Target="fonts/Play-bold.fntdata"/><Relationship Id="rId11" Type="http://schemas.openxmlformats.org/officeDocument/2006/relationships/font" Target="fonts/EBGaramondMedium-italic.fntdata"/><Relationship Id="rId10" Type="http://schemas.openxmlformats.org/officeDocument/2006/relationships/font" Target="fonts/EBGaramondMedium-bold.fntdata"/><Relationship Id="rId12" Type="http://schemas.openxmlformats.org/officeDocument/2006/relationships/font" Target="fonts/EBGaramond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0.jpg"/><Relationship Id="rId22" Type="http://schemas.openxmlformats.org/officeDocument/2006/relationships/slide" Target="/ppt/slides/slide1.xml"/><Relationship Id="rId21" Type="http://schemas.openxmlformats.org/officeDocument/2006/relationships/hyperlink" Target="https://www.youtube.com/watch?v=EteVuivuAFY" TargetMode="External"/><Relationship Id="rId24" Type="http://schemas.openxmlformats.org/officeDocument/2006/relationships/image" Target="../media/image4.png"/><Relationship Id="rId23"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1.xml"/><Relationship Id="rId4" Type="http://schemas.openxmlformats.org/officeDocument/2006/relationships/hyperlink" Target="https://www.instagram.com/narinderchanchalofficial/" TargetMode="External"/><Relationship Id="rId9" Type="http://schemas.openxmlformats.org/officeDocument/2006/relationships/image" Target="../media/image11.jpg"/><Relationship Id="rId26" Type="http://schemas.openxmlformats.org/officeDocument/2006/relationships/image" Target="../media/image1.png"/><Relationship Id="rId25" Type="http://schemas.openxmlformats.org/officeDocument/2006/relationships/image" Target="../media/image8.png"/><Relationship Id="rId27" Type="http://schemas.openxmlformats.org/officeDocument/2006/relationships/image" Target="../media/image6.png"/><Relationship Id="rId5" Type="http://schemas.openxmlformats.org/officeDocument/2006/relationships/hyperlink" Target="https://www.instagram.com/narinderchanchalofficial/" TargetMode="External"/><Relationship Id="rId6" Type="http://schemas.openxmlformats.org/officeDocument/2006/relationships/image" Target="../media/image2.png"/><Relationship Id="rId7" Type="http://schemas.openxmlformats.org/officeDocument/2006/relationships/image" Target="../media/image7.png"/><Relationship Id="rId8" Type="http://schemas.openxmlformats.org/officeDocument/2006/relationships/image" Target="../media/image9.jpg"/><Relationship Id="rId11" Type="http://schemas.openxmlformats.org/officeDocument/2006/relationships/hyperlink" Target="https://www.youtube.com/watch?v=Pw-xXAYfLrA" TargetMode="External"/><Relationship Id="rId10" Type="http://schemas.openxmlformats.org/officeDocument/2006/relationships/hyperlink" Target="https://www.youtube.com/@NarinderChanchalOfficial?app=desktop" TargetMode="External"/><Relationship Id="rId13" Type="http://schemas.openxmlformats.org/officeDocument/2006/relationships/hyperlink" Target="https://www.youtube.com/watch?v=Xso-01lObpk" TargetMode="External"/><Relationship Id="rId12" Type="http://schemas.openxmlformats.org/officeDocument/2006/relationships/hyperlink" Target="https://www.youtube.com/watch?v=FzoOqH-cs2E" TargetMode="External"/><Relationship Id="rId15" Type="http://schemas.openxmlformats.org/officeDocument/2006/relationships/hyperlink" Target="https://www.youtube.com/watch?v=wvWDIIzZ_MU" TargetMode="External"/><Relationship Id="rId14" Type="http://schemas.openxmlformats.org/officeDocument/2006/relationships/hyperlink" Target="https://www.youtube.com/watch?v=cByT_fi71XA" TargetMode="External"/><Relationship Id="rId17" Type="http://schemas.openxmlformats.org/officeDocument/2006/relationships/slide" Target="/ppt/slides/slide1.xml"/><Relationship Id="rId16" Type="http://schemas.openxmlformats.org/officeDocument/2006/relationships/slide" Target="/ppt/slides/slide1.xml"/><Relationship Id="rId19" Type="http://schemas.openxmlformats.org/officeDocument/2006/relationships/image" Target="../media/image3.jpg"/><Relationship Id="rId18" Type="http://schemas.openxmlformats.org/officeDocument/2006/relationships/slide" Target="/ppt/slid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93952" y="117602"/>
            <a:ext cx="7886700" cy="579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0000"/>
              </a:buClr>
              <a:buSzPts val="1100"/>
              <a:buFont typeface="Arial"/>
              <a:buNone/>
            </a:pPr>
            <a:r>
              <a:rPr b="1" lang="en" sz="2500">
                <a:solidFill>
                  <a:srgbClr val="1C1E21"/>
                </a:solidFill>
                <a:highlight>
                  <a:srgbClr val="FFFFFF"/>
                </a:highlight>
              </a:rPr>
              <a:t>Narendra Chanchal</a:t>
            </a:r>
            <a:r>
              <a:rPr b="1" lang="en" sz="2100">
                <a:solidFill>
                  <a:srgbClr val="1C1E21"/>
                </a:solidFill>
                <a:highlight>
                  <a:srgbClr val="FFFFFF"/>
                </a:highlight>
              </a:rPr>
              <a:t> -</a:t>
            </a:r>
            <a:r>
              <a:rPr lang="en" sz="2500">
                <a:solidFill>
                  <a:srgbClr val="0097A7"/>
                </a:solidFill>
                <a:highlight>
                  <a:srgbClr val="FFFFFF"/>
                </a:highlight>
                <a:latin typeface="EB Garamond Medium"/>
                <a:ea typeface="EB Garamond Medium"/>
                <a:cs typeface="EB Garamond Medium"/>
                <a:sym typeface="EB Garamond Medium"/>
              </a:rPr>
              <a:t>Playback singer</a:t>
            </a:r>
            <a:endParaRPr b="1" sz="2100">
              <a:solidFill>
                <a:srgbClr val="1C1E21"/>
              </a:solidFill>
              <a:highlight>
                <a:srgbClr val="FFFFFF"/>
              </a:highlight>
            </a:endParaRPr>
          </a:p>
        </p:txBody>
      </p:sp>
      <p:sp>
        <p:nvSpPr>
          <p:cNvPr id="55" name="Google Shape;55;p13"/>
          <p:cNvSpPr txBox="1"/>
          <p:nvPr/>
        </p:nvSpPr>
        <p:spPr>
          <a:xfrm>
            <a:off x="642184" y="3476350"/>
            <a:ext cx="719400" cy="235500"/>
          </a:xfrm>
          <a:prstGeom prst="rect">
            <a:avLst/>
          </a:prstGeom>
          <a:noFill/>
          <a:ln>
            <a:noFill/>
          </a:ln>
        </p:spPr>
        <p:txBody>
          <a:bodyPr anchorCtr="0" anchor="ctr"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Play"/>
              <a:buNone/>
            </a:pPr>
            <a:r>
              <a:rPr lang="en" sz="1100" u="sng">
                <a:solidFill>
                  <a:schemeClr val="hlink"/>
                </a:solidFill>
                <a:latin typeface="Play"/>
                <a:ea typeface="Play"/>
                <a:cs typeface="Play"/>
                <a:sym typeface="Play"/>
                <a:hlinkClick action="ppaction://hlinksldjump" r:id="rId3"/>
              </a:rPr>
              <a:t>NA</a:t>
            </a:r>
            <a:endParaRPr b="0" i="0" sz="1100" u="none" cap="none" strike="noStrike">
              <a:solidFill>
                <a:srgbClr val="000000"/>
              </a:solidFill>
              <a:latin typeface="Play"/>
              <a:ea typeface="Play"/>
              <a:cs typeface="Play"/>
              <a:sym typeface="Play"/>
            </a:endParaRPr>
          </a:p>
        </p:txBody>
      </p:sp>
      <p:sp>
        <p:nvSpPr>
          <p:cNvPr id="56" name="Google Shape;56;p13">
            <a:hlinkClick r:id="rId4"/>
          </p:cNvPr>
          <p:cNvSpPr txBox="1"/>
          <p:nvPr/>
        </p:nvSpPr>
        <p:spPr>
          <a:xfrm>
            <a:off x="631708" y="4000740"/>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chemeClr val="hlink"/>
                </a:solidFill>
                <a:hlinkClick r:id="rId5"/>
              </a:rPr>
              <a:t>Link </a:t>
            </a:r>
            <a:endParaRPr b="0" i="0" sz="1100" u="none" cap="none" strike="noStrike">
              <a:solidFill>
                <a:srgbClr val="000000"/>
              </a:solidFill>
              <a:latin typeface="Arial"/>
              <a:ea typeface="Arial"/>
              <a:cs typeface="Arial"/>
              <a:sym typeface="Arial"/>
            </a:endParaRPr>
          </a:p>
        </p:txBody>
      </p:sp>
      <p:pic>
        <p:nvPicPr>
          <p:cNvPr id="57" name="Google Shape;57;p13"/>
          <p:cNvPicPr preferRelativeResize="0"/>
          <p:nvPr/>
        </p:nvPicPr>
        <p:blipFill rotWithShape="1">
          <a:blip r:embed="rId6">
            <a:alphaModFix/>
          </a:blip>
          <a:srcRect b="0" l="0" r="0" t="0"/>
          <a:stretch/>
        </p:blipFill>
        <p:spPr>
          <a:xfrm>
            <a:off x="253798" y="3959626"/>
            <a:ext cx="304802" cy="304802"/>
          </a:xfrm>
          <a:prstGeom prst="rect">
            <a:avLst/>
          </a:prstGeom>
          <a:noFill/>
          <a:ln>
            <a:noFill/>
          </a:ln>
        </p:spPr>
      </p:pic>
      <p:pic>
        <p:nvPicPr>
          <p:cNvPr id="58" name="Google Shape;58;p13"/>
          <p:cNvPicPr preferRelativeResize="0"/>
          <p:nvPr/>
        </p:nvPicPr>
        <p:blipFill rotWithShape="1">
          <a:blip r:embed="rId7">
            <a:alphaModFix/>
          </a:blip>
          <a:srcRect b="0" l="0" r="0" t="0"/>
          <a:stretch/>
        </p:blipFill>
        <p:spPr>
          <a:xfrm>
            <a:off x="253798" y="3461015"/>
            <a:ext cx="304802" cy="304802"/>
          </a:xfrm>
          <a:prstGeom prst="rect">
            <a:avLst/>
          </a:prstGeom>
          <a:noFill/>
          <a:ln>
            <a:noFill/>
          </a:ln>
        </p:spPr>
      </p:pic>
      <p:pic>
        <p:nvPicPr>
          <p:cNvPr id="59" name="Google Shape;59;p13"/>
          <p:cNvPicPr preferRelativeResize="0"/>
          <p:nvPr/>
        </p:nvPicPr>
        <p:blipFill rotWithShape="1">
          <a:blip r:embed="rId8">
            <a:alphaModFix/>
          </a:blip>
          <a:srcRect b="0" l="0" r="0" t="0"/>
          <a:stretch/>
        </p:blipFill>
        <p:spPr>
          <a:xfrm>
            <a:off x="166878" y="4264420"/>
            <a:ext cx="475264" cy="475264"/>
          </a:xfrm>
          <a:prstGeom prst="rect">
            <a:avLst/>
          </a:prstGeom>
          <a:noFill/>
          <a:ln>
            <a:noFill/>
          </a:ln>
        </p:spPr>
      </p:pic>
      <p:pic>
        <p:nvPicPr>
          <p:cNvPr id="60" name="Google Shape;60;p13"/>
          <p:cNvPicPr preferRelativeResize="0"/>
          <p:nvPr/>
        </p:nvPicPr>
        <p:blipFill rotWithShape="1">
          <a:blip r:embed="rId9">
            <a:alphaModFix/>
          </a:blip>
          <a:srcRect b="-2082" l="23763" r="50942" t="0"/>
          <a:stretch/>
        </p:blipFill>
        <p:spPr>
          <a:xfrm>
            <a:off x="246886" y="4717811"/>
            <a:ext cx="304802" cy="315535"/>
          </a:xfrm>
          <a:prstGeom prst="rect">
            <a:avLst/>
          </a:prstGeom>
          <a:noFill/>
          <a:ln>
            <a:noFill/>
          </a:ln>
        </p:spPr>
      </p:pic>
      <p:sp>
        <p:nvSpPr>
          <p:cNvPr id="61" name="Google Shape;61;p13"/>
          <p:cNvSpPr txBox="1"/>
          <p:nvPr/>
        </p:nvSpPr>
        <p:spPr>
          <a:xfrm>
            <a:off x="631696" y="4451913"/>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chemeClr val="hlink"/>
                </a:solidFill>
                <a:hlinkClick r:id="rId10"/>
              </a:rPr>
              <a:t>Link1</a:t>
            </a:r>
            <a:endParaRPr b="0" i="0" sz="1100" u="none" cap="none" strike="noStrike">
              <a:solidFill>
                <a:srgbClr val="000000"/>
              </a:solidFill>
              <a:latin typeface="Arial"/>
              <a:ea typeface="Arial"/>
              <a:cs typeface="Arial"/>
              <a:sym typeface="Arial"/>
            </a:endParaRPr>
          </a:p>
        </p:txBody>
      </p:sp>
      <p:sp>
        <p:nvSpPr>
          <p:cNvPr id="62" name="Google Shape;62;p13">
            <a:hlinkClick r:id="rId11"/>
          </p:cNvPr>
          <p:cNvSpPr txBox="1"/>
          <p:nvPr/>
        </p:nvSpPr>
        <p:spPr>
          <a:xfrm>
            <a:off x="1165096" y="4438341"/>
            <a:ext cx="914400" cy="47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rgbClr val="0097A7"/>
                </a:solidFill>
                <a:hlinkClick r:id="rId12">
                  <a:extLst>
                    <a:ext uri="{A12FA001-AC4F-418D-AE19-62706E023703}">
                      <ahyp:hlinkClr val="tx"/>
                    </a:ext>
                  </a:extLst>
                </a:hlinkClick>
              </a:rPr>
              <a:t>Link 2</a:t>
            </a:r>
            <a:endParaRPr b="0" i="0" sz="1100" u="none" cap="none" strike="noStrike">
              <a:solidFill>
                <a:srgbClr val="000000"/>
              </a:solidFill>
              <a:latin typeface="Arial"/>
              <a:ea typeface="Arial"/>
              <a:cs typeface="Arial"/>
              <a:sym typeface="Arial"/>
            </a:endParaRPr>
          </a:p>
        </p:txBody>
      </p:sp>
      <p:sp>
        <p:nvSpPr>
          <p:cNvPr id="63" name="Google Shape;63;p13">
            <a:hlinkClick r:id="rId13"/>
          </p:cNvPr>
          <p:cNvSpPr txBox="1"/>
          <p:nvPr/>
        </p:nvSpPr>
        <p:spPr>
          <a:xfrm>
            <a:off x="1785311" y="4416353"/>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rgbClr val="0097A7"/>
                </a:solidFill>
                <a:hlinkClick r:id="rId14">
                  <a:extLst>
                    <a:ext uri="{A12FA001-AC4F-418D-AE19-62706E023703}">
                      <ahyp:hlinkClr val="tx"/>
                    </a:ext>
                  </a:extLst>
                </a:hlinkClick>
              </a:rPr>
              <a:t>Link 3</a:t>
            </a:r>
            <a:endParaRPr b="0" i="0" sz="1100" u="none" cap="none" strike="noStrike">
              <a:solidFill>
                <a:srgbClr val="000000"/>
              </a:solidFill>
              <a:latin typeface="Arial"/>
              <a:ea typeface="Arial"/>
              <a:cs typeface="Arial"/>
              <a:sym typeface="Arial"/>
            </a:endParaRPr>
          </a:p>
        </p:txBody>
      </p:sp>
      <p:sp>
        <p:nvSpPr>
          <p:cNvPr id="64" name="Google Shape;64;p13">
            <a:hlinkClick r:id="rId15"/>
          </p:cNvPr>
          <p:cNvSpPr txBox="1"/>
          <p:nvPr/>
        </p:nvSpPr>
        <p:spPr>
          <a:xfrm>
            <a:off x="2448251" y="4413083"/>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rgbClr val="0097A7"/>
                </a:solidFill>
                <a:hlinkClick action="ppaction://hlinksldjump" r:id="rId16">
                  <a:extLst>
                    <a:ext uri="{A12FA001-AC4F-418D-AE19-62706E023703}">
                      <ahyp:hlinkClr val="tx"/>
                    </a:ext>
                  </a:extLst>
                </a:hlinkClick>
              </a:rPr>
              <a:t>Link 4</a:t>
            </a:r>
            <a:endParaRPr b="0" i="0" sz="1100" u="none" cap="none" strike="noStrike">
              <a:solidFill>
                <a:srgbClr val="000000"/>
              </a:solidFill>
              <a:latin typeface="Arial"/>
              <a:ea typeface="Arial"/>
              <a:cs typeface="Arial"/>
              <a:sym typeface="Arial"/>
            </a:endParaRPr>
          </a:p>
        </p:txBody>
      </p:sp>
      <p:sp>
        <p:nvSpPr>
          <p:cNvPr id="65" name="Google Shape;65;p13">
            <a:hlinkClick action="ppaction://hlinksldjump" r:id="rId17"/>
          </p:cNvPr>
          <p:cNvSpPr txBox="1"/>
          <p:nvPr/>
        </p:nvSpPr>
        <p:spPr>
          <a:xfrm>
            <a:off x="642142" y="4764818"/>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chemeClr val="hlink"/>
                </a:solidFill>
                <a:hlinkClick action="ppaction://hlinksldjump" r:id="rId18"/>
              </a:rPr>
              <a:t>NA</a:t>
            </a:r>
            <a:endParaRPr sz="1100">
              <a:solidFill>
                <a:srgbClr val="000000"/>
              </a:solidFill>
            </a:endParaRPr>
          </a:p>
        </p:txBody>
      </p:sp>
      <p:sp>
        <p:nvSpPr>
          <p:cNvPr id="66" name="Google Shape;66;p13"/>
          <p:cNvSpPr txBox="1"/>
          <p:nvPr/>
        </p:nvSpPr>
        <p:spPr>
          <a:xfrm>
            <a:off x="166875" y="753275"/>
            <a:ext cx="6919800" cy="554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050">
                <a:solidFill>
                  <a:schemeClr val="dk1"/>
                </a:solidFill>
                <a:highlight>
                  <a:schemeClr val="lt1"/>
                </a:highlight>
              </a:rPr>
              <a:t>Narendra Chanchal was an Indian singer who specialized in religious songs and hymns. Besides several bhajans, Chanchal had also sung songs in Hindi films as well. He was the singer of many iconic bhajans &amp; Hindi film songs in history.</a:t>
            </a:r>
            <a:endParaRPr sz="1800">
              <a:solidFill>
                <a:schemeClr val="dk1"/>
              </a:solidFill>
              <a:highlight>
                <a:schemeClr val="lt1"/>
              </a:highlight>
              <a:latin typeface="EB Garamond Medium"/>
              <a:ea typeface="EB Garamond Medium"/>
              <a:cs typeface="EB Garamond Medium"/>
              <a:sym typeface="EB Garamond Medium"/>
            </a:endParaRPr>
          </a:p>
        </p:txBody>
      </p:sp>
      <p:pic>
        <p:nvPicPr>
          <p:cNvPr id="67" name="Google Shape;67;p13"/>
          <p:cNvPicPr preferRelativeResize="0"/>
          <p:nvPr/>
        </p:nvPicPr>
        <p:blipFill rotWithShape="1">
          <a:blip r:embed="rId19">
            <a:alphaModFix/>
          </a:blip>
          <a:srcRect b="-2322" l="61084" r="20381" t="0"/>
          <a:stretch/>
        </p:blipFill>
        <p:spPr>
          <a:xfrm>
            <a:off x="197358" y="2501190"/>
            <a:ext cx="417688" cy="461199"/>
          </a:xfrm>
          <a:prstGeom prst="rect">
            <a:avLst/>
          </a:prstGeom>
          <a:noFill/>
          <a:ln>
            <a:noFill/>
          </a:ln>
        </p:spPr>
      </p:pic>
      <p:sp>
        <p:nvSpPr>
          <p:cNvPr id="68" name="Google Shape;68;p13"/>
          <p:cNvSpPr txBox="1"/>
          <p:nvPr/>
        </p:nvSpPr>
        <p:spPr>
          <a:xfrm>
            <a:off x="606454" y="2586625"/>
            <a:ext cx="2910000" cy="284700"/>
          </a:xfrm>
          <a:prstGeom prst="rect">
            <a:avLst/>
          </a:prstGeom>
          <a:noFill/>
          <a:ln>
            <a:noFill/>
          </a:ln>
        </p:spPr>
        <p:txBody>
          <a:bodyPr anchorCtr="0" anchor="t" bIns="34275" lIns="68575" spcFirstLastPara="1" rIns="68575" wrap="square" tIns="34275">
            <a:spAutoFit/>
          </a:bodyPr>
          <a:lstStyle/>
          <a:p>
            <a:pPr indent="0" lvl="0" marL="0" rtl="0" algn="l">
              <a:spcBef>
                <a:spcPts val="0"/>
              </a:spcBef>
              <a:spcAft>
                <a:spcPts val="0"/>
              </a:spcAft>
              <a:buNone/>
            </a:pPr>
            <a:r>
              <a:rPr lang="en"/>
              <a:t>9810191914/11-28728708</a:t>
            </a:r>
            <a:endParaRPr/>
          </a:p>
        </p:txBody>
      </p:sp>
      <p:pic>
        <p:nvPicPr>
          <p:cNvPr id="69" name="Google Shape;69;p13"/>
          <p:cNvPicPr preferRelativeResize="0"/>
          <p:nvPr/>
        </p:nvPicPr>
        <p:blipFill rotWithShape="1">
          <a:blip r:embed="rId20">
            <a:alphaModFix/>
          </a:blip>
          <a:srcRect b="11133" l="16164" r="71949" t="11979"/>
          <a:stretch/>
        </p:blipFill>
        <p:spPr>
          <a:xfrm>
            <a:off x="196451" y="2972914"/>
            <a:ext cx="390430" cy="386300"/>
          </a:xfrm>
          <a:prstGeom prst="rect">
            <a:avLst/>
          </a:prstGeom>
          <a:noFill/>
          <a:ln>
            <a:noFill/>
          </a:ln>
        </p:spPr>
      </p:pic>
      <p:sp>
        <p:nvSpPr>
          <p:cNvPr id="70" name="Google Shape;70;p13"/>
          <p:cNvSpPr txBox="1"/>
          <p:nvPr/>
        </p:nvSpPr>
        <p:spPr>
          <a:xfrm>
            <a:off x="631696" y="3011858"/>
            <a:ext cx="5455800" cy="284700"/>
          </a:xfrm>
          <a:prstGeom prst="rect">
            <a:avLst/>
          </a:prstGeom>
          <a:noFill/>
          <a:ln>
            <a:noFill/>
          </a:ln>
        </p:spPr>
        <p:txBody>
          <a:bodyPr anchorCtr="0" anchor="t" bIns="34275" lIns="68575" spcFirstLastPara="1" rIns="68575" wrap="square" tIns="34275">
            <a:spAutoFit/>
          </a:bodyPr>
          <a:lstStyle/>
          <a:p>
            <a:pPr indent="0" lvl="0" marL="0" rtl="0" algn="l">
              <a:spcBef>
                <a:spcPts val="0"/>
              </a:spcBef>
              <a:spcAft>
                <a:spcPts val="0"/>
              </a:spcAft>
              <a:buNone/>
            </a:pPr>
            <a:r>
              <a:rPr lang="en"/>
              <a:t>NA</a:t>
            </a:r>
            <a:endParaRPr/>
          </a:p>
        </p:txBody>
      </p:sp>
      <p:sp>
        <p:nvSpPr>
          <p:cNvPr id="71" name="Google Shape;71;p13">
            <a:hlinkClick r:id="rId21"/>
          </p:cNvPr>
          <p:cNvSpPr txBox="1"/>
          <p:nvPr/>
        </p:nvSpPr>
        <p:spPr>
          <a:xfrm>
            <a:off x="3057351" y="4416358"/>
            <a:ext cx="914400" cy="4752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 sz="1100" u="sng">
                <a:solidFill>
                  <a:srgbClr val="0097A7"/>
                </a:solidFill>
                <a:hlinkClick action="ppaction://hlinksldjump" r:id="rId22">
                  <a:extLst>
                    <a:ext uri="{A12FA001-AC4F-418D-AE19-62706E023703}">
                      <ahyp:hlinkClr val="tx"/>
                    </a:ext>
                  </a:extLst>
                </a:hlinkClick>
              </a:rPr>
              <a:t>Link 5</a:t>
            </a:r>
            <a:endParaRPr b="0" i="0" sz="1100" u="none" cap="none" strike="noStrike">
              <a:solidFill>
                <a:srgbClr val="000000"/>
              </a:solidFill>
              <a:latin typeface="Arial"/>
              <a:ea typeface="Arial"/>
              <a:cs typeface="Arial"/>
              <a:sym typeface="Arial"/>
            </a:endParaRPr>
          </a:p>
        </p:txBody>
      </p:sp>
      <p:pic>
        <p:nvPicPr>
          <p:cNvPr id="72" name="Google Shape;72;p13"/>
          <p:cNvPicPr preferRelativeResize="0"/>
          <p:nvPr/>
        </p:nvPicPr>
        <p:blipFill>
          <a:blip r:embed="rId23">
            <a:alphaModFix/>
          </a:blip>
          <a:stretch>
            <a:fillRect/>
          </a:stretch>
        </p:blipFill>
        <p:spPr>
          <a:xfrm>
            <a:off x="5359096" y="2399000"/>
            <a:ext cx="2152650" cy="2571750"/>
          </a:xfrm>
          <a:prstGeom prst="rect">
            <a:avLst/>
          </a:prstGeom>
          <a:noFill/>
          <a:ln>
            <a:noFill/>
          </a:ln>
        </p:spPr>
      </p:pic>
      <p:pic>
        <p:nvPicPr>
          <p:cNvPr id="73" name="Google Shape;73;p13"/>
          <p:cNvPicPr preferRelativeResize="0"/>
          <p:nvPr/>
        </p:nvPicPr>
        <p:blipFill>
          <a:blip r:embed="rId24">
            <a:alphaModFix/>
          </a:blip>
          <a:stretch>
            <a:fillRect/>
          </a:stretch>
        </p:blipFill>
        <p:spPr>
          <a:xfrm>
            <a:off x="6281849" y="1117838"/>
            <a:ext cx="1277900" cy="1082061"/>
          </a:xfrm>
          <a:prstGeom prst="rect">
            <a:avLst/>
          </a:prstGeom>
          <a:noFill/>
          <a:ln>
            <a:noFill/>
          </a:ln>
        </p:spPr>
      </p:pic>
      <p:pic>
        <p:nvPicPr>
          <p:cNvPr id="74" name="Google Shape;74;p13"/>
          <p:cNvPicPr preferRelativeResize="0"/>
          <p:nvPr/>
        </p:nvPicPr>
        <p:blipFill>
          <a:blip r:embed="rId25">
            <a:alphaModFix/>
          </a:blip>
          <a:stretch>
            <a:fillRect/>
          </a:stretch>
        </p:blipFill>
        <p:spPr>
          <a:xfrm>
            <a:off x="7559750" y="3550325"/>
            <a:ext cx="1584250" cy="1171825"/>
          </a:xfrm>
          <a:prstGeom prst="rect">
            <a:avLst/>
          </a:prstGeom>
          <a:noFill/>
          <a:ln>
            <a:noFill/>
          </a:ln>
        </p:spPr>
      </p:pic>
      <p:pic>
        <p:nvPicPr>
          <p:cNvPr id="75" name="Google Shape;75;p13"/>
          <p:cNvPicPr preferRelativeResize="0"/>
          <p:nvPr/>
        </p:nvPicPr>
        <p:blipFill>
          <a:blip r:embed="rId26">
            <a:alphaModFix/>
          </a:blip>
          <a:stretch>
            <a:fillRect/>
          </a:stretch>
        </p:blipFill>
        <p:spPr>
          <a:xfrm>
            <a:off x="7743813" y="1724025"/>
            <a:ext cx="1400175" cy="1695450"/>
          </a:xfrm>
          <a:prstGeom prst="rect">
            <a:avLst/>
          </a:prstGeom>
          <a:noFill/>
          <a:ln>
            <a:noFill/>
          </a:ln>
        </p:spPr>
      </p:pic>
      <p:pic>
        <p:nvPicPr>
          <p:cNvPr id="76" name="Google Shape;76;p13"/>
          <p:cNvPicPr preferRelativeResize="0"/>
          <p:nvPr/>
        </p:nvPicPr>
        <p:blipFill>
          <a:blip r:embed="rId27">
            <a:alphaModFix/>
          </a:blip>
          <a:stretch>
            <a:fillRect/>
          </a:stretch>
        </p:blipFill>
        <p:spPr>
          <a:xfrm>
            <a:off x="7866097" y="117597"/>
            <a:ext cx="1277900" cy="1475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