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shorts/hTPB0efHOgc" TargetMode="External"/><Relationship Id="rId22" Type="http://schemas.openxmlformats.org/officeDocument/2006/relationships/image" Target="../media/image8.jpg"/><Relationship Id="rId21" Type="http://schemas.openxmlformats.org/officeDocument/2006/relationships/image" Target="../media/image9.jpg"/><Relationship Id="rId24" Type="http://schemas.openxmlformats.org/officeDocument/2006/relationships/image" Target="../media/image11.jpg"/><Relationship Id="rId23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thakurmohit.singh.5817300" TargetMode="External"/><Relationship Id="rId4" Type="http://schemas.openxmlformats.org/officeDocument/2006/relationships/hyperlink" Target="https://www.instagram.com/meri_bhori_kishorii/" TargetMode="External"/><Relationship Id="rId9" Type="http://schemas.openxmlformats.org/officeDocument/2006/relationships/hyperlink" Target="https://www.youtube.com/channel/UC9kQJxsqZKxbNkEvE0VvBCQ" TargetMode="External"/><Relationship Id="rId26" Type="http://schemas.openxmlformats.org/officeDocument/2006/relationships/image" Target="../media/image10.jpg"/><Relationship Id="rId25" Type="http://schemas.openxmlformats.org/officeDocument/2006/relationships/image" Target="../media/image12.jp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1.jpg"/><Relationship Id="rId8" Type="http://schemas.openxmlformats.org/officeDocument/2006/relationships/image" Target="../media/image2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shorts/m4G5_bsF168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shorts/PSpgIegd0eA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shorts/6wtuic3YkyU" TargetMode="External"/><Relationship Id="rId17" Type="http://schemas.openxmlformats.org/officeDocument/2006/relationships/image" Target="../media/image6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5499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Mohit Thakur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 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2937" y="3886112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889" y="3369751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18"/>
            <a:ext cx="361200" cy="4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27684" y="4717808"/>
            <a:ext cx="231649" cy="31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2300"/>
              </a:spcAft>
              <a:buSzPts val="1100"/>
              <a:buNone/>
            </a:pPr>
            <a:r>
              <a:rPr lang="en-GB" sz="1650">
                <a:solidFill>
                  <a:srgbClr val="000000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Mohit Th</a:t>
            </a:r>
            <a:r>
              <a:rPr lang="en-GB" sz="1650"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akur is a </a:t>
            </a:r>
            <a:r>
              <a:rPr lang="en-GB" sz="1650">
                <a:solidFill>
                  <a:srgbClr val="000000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 Singer </a:t>
            </a:r>
            <a:endParaRPr sz="2400">
              <a:solidFill>
                <a:srgbClr val="000000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0043" y="2501190"/>
            <a:ext cx="317440" cy="46119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9968808063/8800665511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89354" y="2972913"/>
            <a:ext cx="296718" cy="3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slimcripwalker@hotmail.com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259625" y="3596500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892800" y="1951575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97000" y="152400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892800" y="3596500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597000" y="1851800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7" name="Google Shape;77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597000" y="3596500"/>
            <a:ext cx="1547003" cy="1547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