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jpg"/><Relationship Id="rId22" Type="http://schemas.openxmlformats.org/officeDocument/2006/relationships/slide" Target="/ppt/slides/slide1.xml"/><Relationship Id="rId21" Type="http://schemas.openxmlformats.org/officeDocument/2006/relationships/hyperlink" Target="https://www.youtube.com/watch?v=Dpi0s7yDk1M" TargetMode="External"/><Relationship Id="rId24" Type="http://schemas.openxmlformats.org/officeDocument/2006/relationships/image" Target="../media/image10.png"/><Relationship Id="rId23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MikaSinghOfficial/about" TargetMode="External"/><Relationship Id="rId4" Type="http://schemas.openxmlformats.org/officeDocument/2006/relationships/slide" Target="/ppt/slides/slide1.xml"/><Relationship Id="rId9" Type="http://schemas.openxmlformats.org/officeDocument/2006/relationships/image" Target="../media/image2.jpg"/><Relationship Id="rId26" Type="http://schemas.openxmlformats.org/officeDocument/2006/relationships/image" Target="../media/image9.png"/><Relationship Id="rId25" Type="http://schemas.openxmlformats.org/officeDocument/2006/relationships/image" Target="../media/image8.png"/><Relationship Id="rId27" Type="http://schemas.openxmlformats.org/officeDocument/2006/relationships/image" Target="../media/image11.png"/><Relationship Id="rId5" Type="http://schemas.openxmlformats.org/officeDocument/2006/relationships/hyperlink" Target="https://www.instagram.com/mikasingh/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5.jpg"/><Relationship Id="rId11" Type="http://schemas.openxmlformats.org/officeDocument/2006/relationships/hyperlink" Target="https://www.youtube.com/watch?v=P2D6TArCq78" TargetMode="External"/><Relationship Id="rId10" Type="http://schemas.openxmlformats.org/officeDocument/2006/relationships/hyperlink" Target="https://www.youtube.com/@RealMusicSound" TargetMode="External"/><Relationship Id="rId13" Type="http://schemas.openxmlformats.org/officeDocument/2006/relationships/hyperlink" Target="https://www.youtube.com/watch?v=ufc0uT6lNVw" TargetMode="External"/><Relationship Id="rId12" Type="http://schemas.openxmlformats.org/officeDocument/2006/relationships/hyperlink" Target="https://www.youtube.com/watch?v=FzoOqH-cs2E" TargetMode="External"/><Relationship Id="rId15" Type="http://schemas.openxmlformats.org/officeDocument/2006/relationships/hyperlink" Target="https://www.youtube.com/watch?v=Fc47YcOGCEA" TargetMode="External"/><Relationship Id="rId14" Type="http://schemas.openxmlformats.org/officeDocument/2006/relationships/hyperlink" Target="https://www.youtube.com/watch?v=cByT_fi71XA" TargetMode="External"/><Relationship Id="rId17" Type="http://schemas.openxmlformats.org/officeDocument/2006/relationships/slide" Target="/ppt/slides/slide1.xml"/><Relationship Id="rId16" Type="http://schemas.openxmlformats.org/officeDocument/2006/relationships/slide" Target="/ppt/slides/slide1.xml"/><Relationship Id="rId19" Type="http://schemas.openxmlformats.org/officeDocument/2006/relationships/image" Target="../media/image6.jpg"/><Relationship Id="rId18" Type="http://schemas.openxmlformats.org/officeDocument/2006/relationships/hyperlink" Target="https://www.mikasingh.in/lander?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Mika Singh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 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4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rId11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3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5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8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Mika Singh is an Indian rapper, singer, and performer. He has a large catalogue of songs, prominent among which are "Bas Ek King", "Mauja Hi Mauja", "Ibn-e-Batuta", and "Dhanno" . He has released several solo albums</a:t>
            </a:r>
            <a:endParaRPr sz="15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9818448484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C1E21"/>
                </a:solidFill>
              </a:rPr>
              <a:t>ocpmusic@gmail.com</a:t>
            </a:r>
            <a:endParaRPr sz="1800"/>
          </a:p>
        </p:txBody>
      </p:sp>
      <p:sp>
        <p:nvSpPr>
          <p:cNvPr id="71" name="Google Shape;71;p13">
            <a:hlinkClick r:id="rId21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971750" y="3163023"/>
            <a:ext cx="3290526" cy="1849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625600" y="1882050"/>
            <a:ext cx="1353276" cy="202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36599" y="3991625"/>
            <a:ext cx="1531274" cy="102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654513" y="803840"/>
            <a:ext cx="1295451" cy="971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656750" y="1827163"/>
            <a:ext cx="1825449" cy="116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