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jvxWY7gAolY" TargetMode="External"/><Relationship Id="rId22" Type="http://schemas.openxmlformats.org/officeDocument/2006/relationships/image" Target="../media/image2.jpg"/><Relationship Id="rId21" Type="http://schemas.openxmlformats.org/officeDocument/2006/relationships/image" Target="../media/image1.jpg"/><Relationship Id="rId24" Type="http://schemas.openxmlformats.org/officeDocument/2006/relationships/image" Target="../media/image10.jpg"/><Relationship Id="rId23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facebook.com/Megha-rawoot-Sitar-playermusician-1549656338589295" TargetMode="External"/><Relationship Id="rId4" Type="http://schemas.openxmlformats.org/officeDocument/2006/relationships/hyperlink" Target="https://instagram.com/megharawoot/reels/" TargetMode="External"/><Relationship Id="rId9" Type="http://schemas.openxmlformats.org/officeDocument/2006/relationships/hyperlink" Target="https://www.youtube.com/@megharawoot7117/videos" TargetMode="External"/><Relationship Id="rId25" Type="http://schemas.openxmlformats.org/officeDocument/2006/relationships/image" Target="../media/image11.png"/><Relationship Id="rId5" Type="http://schemas.openxmlformats.org/officeDocument/2006/relationships/image" Target="../media/image7.png"/><Relationship Id="rId6" Type="http://schemas.openxmlformats.org/officeDocument/2006/relationships/image" Target="../media/image3.png"/><Relationship Id="rId7" Type="http://schemas.openxmlformats.org/officeDocument/2006/relationships/image" Target="../media/image6.jpg"/><Relationship Id="rId8" Type="http://schemas.openxmlformats.org/officeDocument/2006/relationships/image" Target="../media/image8.jpg"/><Relationship Id="rId11" Type="http://schemas.openxmlformats.org/officeDocument/2006/relationships/slide" Target="/ppt/slides/slide1.xml"/><Relationship Id="rId10" Type="http://schemas.openxmlformats.org/officeDocument/2006/relationships/hyperlink" Target="https://www.youtube.com/watch?v=GbGQAldbh7Y" TargetMode="External"/><Relationship Id="rId13" Type="http://schemas.openxmlformats.org/officeDocument/2006/relationships/slide" Target="/ppt/slides/slide1.xml"/><Relationship Id="rId12" Type="http://schemas.openxmlformats.org/officeDocument/2006/relationships/hyperlink" Target="https://www.youtube.com/watch?v=PNxH604RkpI" TargetMode="External"/><Relationship Id="rId15" Type="http://schemas.openxmlformats.org/officeDocument/2006/relationships/slide" Target="/ppt/slides/slide1.xml"/><Relationship Id="rId14" Type="http://schemas.openxmlformats.org/officeDocument/2006/relationships/hyperlink" Target="https://www.youtube.com/watch?v=ti-7blNFIc0" TargetMode="External"/><Relationship Id="rId17" Type="http://schemas.openxmlformats.org/officeDocument/2006/relationships/image" Target="../media/image5.jpg"/><Relationship Id="rId16" Type="http://schemas.openxmlformats.org/officeDocument/2006/relationships/slide" Target="/ppt/slides/slide1.xml"/><Relationship Id="rId19" Type="http://schemas.openxmlformats.org/officeDocument/2006/relationships/slide" Target="/ppt/slides/slide1.xml"/><Relationship Id="rId18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0" y="117600"/>
            <a:ext cx="54999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Megha Rawoot </a:t>
            </a: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-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Sitar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Player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3" y="3476350"/>
            <a:ext cx="828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0" y="4000750"/>
            <a:ext cx="8289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4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2937" y="3886112"/>
            <a:ext cx="231648" cy="304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21889" y="3369751"/>
            <a:ext cx="231648" cy="304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18"/>
            <a:ext cx="361200" cy="475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27684" y="4717808"/>
            <a:ext cx="231649" cy="315538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8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165096" y="4438345"/>
            <a:ext cx="6201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0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1"/>
          </p:cNvPr>
          <p:cNvSpPr txBox="1"/>
          <p:nvPr/>
        </p:nvSpPr>
        <p:spPr>
          <a:xfrm>
            <a:off x="1729161" y="4451927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85000"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2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3"/>
          </p:cNvPr>
          <p:cNvSpPr txBox="1"/>
          <p:nvPr/>
        </p:nvSpPr>
        <p:spPr>
          <a:xfrm>
            <a:off x="2156251" y="4431229"/>
            <a:ext cx="475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4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5"/>
          </p:cNvPr>
          <p:cNvSpPr txBox="1"/>
          <p:nvPr/>
        </p:nvSpPr>
        <p:spPr>
          <a:xfrm>
            <a:off x="642142" y="4764822"/>
            <a:ext cx="522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rgbClr val="0097A7"/>
                </a:solidFill>
                <a:hlinkClick action="ppaction://hlinksldjump"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6051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108000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97A7"/>
                </a:solidFill>
                <a:highlight>
                  <a:schemeClr val="lt1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Megha Rawoot,</a:t>
            </a:r>
            <a:r>
              <a:rPr lang="en-GB" sz="1800">
                <a:solidFill>
                  <a:schemeClr val="dk1"/>
                </a:solidFill>
                <a:highlight>
                  <a:schemeClr val="lt1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a resplendent Sitar player based in Mumbai, is a disciple of Sitar maestro Purbayan Chatterjee.</a:t>
            </a:r>
            <a:endParaRPr i="1" sz="1800">
              <a:solidFill>
                <a:schemeClr val="dk1"/>
              </a:solidFill>
              <a:highlight>
                <a:schemeClr val="lt1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7">
            <a:alphaModFix/>
          </a:blip>
          <a:srcRect b="-2322" l="61084" r="20381" t="0"/>
          <a:stretch/>
        </p:blipFill>
        <p:spPr>
          <a:xfrm>
            <a:off x="190043" y="2501190"/>
            <a:ext cx="317440" cy="461196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highlight>
                  <a:srgbClr val="FFFFFF"/>
                </a:highlight>
              </a:rPr>
              <a:t>9971482599</a:t>
            </a:r>
            <a:endParaRPr sz="20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8">
            <a:alphaModFix/>
          </a:blip>
          <a:srcRect b="11133" l="16164" r="71949" t="11979"/>
          <a:stretch/>
        </p:blipFill>
        <p:spPr>
          <a:xfrm>
            <a:off x="189354" y="2972913"/>
            <a:ext cx="296718" cy="386279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8" y="3011850"/>
            <a:ext cx="31641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GB" sz="1500">
                <a:latin typeface="Georgia"/>
                <a:ea typeface="Georgia"/>
                <a:cs typeface="Georgia"/>
                <a:sym typeface="Georgia"/>
              </a:rPr>
              <a:t>mrawoot71@gmail.com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19"/>
          </p:cNvPr>
          <p:cNvSpPr txBox="1"/>
          <p:nvPr/>
        </p:nvSpPr>
        <p:spPr>
          <a:xfrm>
            <a:off x="2687601" y="4458680"/>
            <a:ext cx="7077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20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o photo description available." id="72" name="Google Shape;72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834750" y="1633375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3" name="Google Shape;73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597075" y="306650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4" name="Google Shape;74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597075" y="1951613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5" name="Google Shape;75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597075" y="3596575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5554823" y="3311842"/>
            <a:ext cx="1826857" cy="18268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