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YZNErJBPpeE" TargetMode="External"/><Relationship Id="rId22" Type="http://schemas.openxmlformats.org/officeDocument/2006/relationships/image" Target="../media/image10.jpg"/><Relationship Id="rId21" Type="http://schemas.openxmlformats.org/officeDocument/2006/relationships/image" Target="../media/image9.jpg"/><Relationship Id="rId24" Type="http://schemas.openxmlformats.org/officeDocument/2006/relationships/image" Target="../media/image6.jpg"/><Relationship Id="rId23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lakshayaayushmohan/" TargetMode="External"/><Relationship Id="rId4" Type="http://schemas.openxmlformats.org/officeDocument/2006/relationships/hyperlink" Target="https://www.instagram.com/lakshay_mohan/?hl=en" TargetMode="External"/><Relationship Id="rId9" Type="http://schemas.openxmlformats.org/officeDocument/2006/relationships/hyperlink" Target="https://www.youtube.com/@MohanBrothersMusic" TargetMode="External"/><Relationship Id="rId26" Type="http://schemas.openxmlformats.org/officeDocument/2006/relationships/image" Target="../media/image8.jpg"/><Relationship Id="rId25" Type="http://schemas.openxmlformats.org/officeDocument/2006/relationships/image" Target="../media/image12.jpg"/><Relationship Id="rId27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jpg"/><Relationship Id="rId8" Type="http://schemas.openxmlformats.org/officeDocument/2006/relationships/image" Target="../media/image11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CDRCHVQjMEQ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kcxNxr-T74M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tIbXgmJ9Gcw" TargetMode="External"/><Relationship Id="rId17" Type="http://schemas.openxmlformats.org/officeDocument/2006/relationships/image" Target="../media/image7.jpg"/><Relationship Id="rId16" Type="http://schemas.openxmlformats.org/officeDocument/2006/relationships/hyperlink" Target="https://mohanbrothers.com/?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648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Lakshay Mohan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100"/>
              <a:buNone/>
            </a:pP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"The young Lakshay Mohan playing sitar and sarod, hailing from the Maihar Gharana are well-known amongst the art connoisseurs. music fraternity and audience." -</a:t>
            </a:r>
            <a:endParaRPr sz="1800"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9810059112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akshayaayush@gmail.com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146925" y="19583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2725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42000" y="1912588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4200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75" y="228600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75" y="1912588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8" name="Google Shape;78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