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5.jpg"/><Relationship Id="rId22" Type="http://schemas.openxmlformats.org/officeDocument/2006/relationships/slide" Target="/ppt/slides/slide1.xml"/><Relationship Id="rId21" Type="http://schemas.openxmlformats.org/officeDocument/2006/relationships/hyperlink" Target="https://www.facebook.com/reel/1099587607778739" TargetMode="External"/><Relationship Id="rId24" Type="http://schemas.openxmlformats.org/officeDocument/2006/relationships/image" Target="../media/image7.png"/><Relationship Id="rId23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profile.php?id=100067686281108&amp;sk=photos" TargetMode="External"/><Relationship Id="rId4" Type="http://schemas.openxmlformats.org/officeDocument/2006/relationships/slide" Target="/ppt/slides/slide1.xml"/><Relationship Id="rId9" Type="http://schemas.openxmlformats.org/officeDocument/2006/relationships/image" Target="../media/image6.jpg"/><Relationship Id="rId26" Type="http://schemas.openxmlformats.org/officeDocument/2006/relationships/image" Target="../media/image8.png"/><Relationship Id="rId25" Type="http://schemas.openxmlformats.org/officeDocument/2006/relationships/image" Target="../media/image11.png"/><Relationship Id="rId27" Type="http://schemas.openxmlformats.org/officeDocument/2006/relationships/image" Target="../media/image10.png"/><Relationship Id="rId5" Type="http://schemas.openxmlformats.org/officeDocument/2006/relationships/hyperlink" Target="https://www.instagram.com/kuldeep%20.Sharma_actor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2.jpg"/><Relationship Id="rId11" Type="http://schemas.openxmlformats.org/officeDocument/2006/relationships/hyperlink" Target="https://www.facebook.com/reel/1006973477758982" TargetMode="External"/><Relationship Id="rId10" Type="http://schemas.openxmlformats.org/officeDocument/2006/relationships/hyperlink" Target="https://www.youtube.com/@kuldeep%20sharma%20shorts?" TargetMode="External"/><Relationship Id="rId13" Type="http://schemas.openxmlformats.org/officeDocument/2006/relationships/hyperlink" Target="https://www.facebook.com/reel/1275818833803264" TargetMode="External"/><Relationship Id="rId12" Type="http://schemas.openxmlformats.org/officeDocument/2006/relationships/hyperlink" Target="https://www.youtube.com/watch?v=FzoOqH-cs2E" TargetMode="External"/><Relationship Id="rId15" Type="http://schemas.openxmlformats.org/officeDocument/2006/relationships/hyperlink" Target="https://www.facebook.com/reel/419970670871704" TargetMode="External"/><Relationship Id="rId14" Type="http://schemas.openxmlformats.org/officeDocument/2006/relationships/hyperlink" Target="https://www.youtube.com/watch?v=cByT_fi71XA" TargetMode="External"/><Relationship Id="rId17" Type="http://schemas.openxmlformats.org/officeDocument/2006/relationships/slide" Target="/ppt/slides/slide1.xml"/><Relationship Id="rId16" Type="http://schemas.openxmlformats.org/officeDocument/2006/relationships/slide" Target="/ppt/slides/slide1.xml"/><Relationship Id="rId19" Type="http://schemas.openxmlformats.org/officeDocument/2006/relationships/image" Target="../media/image4.jpg"/><Relationship Id="rId18" Type="http://schemas.openxmlformats.org/officeDocument/2006/relationships/slide" Target="/ppt/slides/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C1E21"/>
                </a:solidFill>
                <a:highlight>
                  <a:srgbClr val="FFFFFF"/>
                </a:highlight>
              </a:rPr>
              <a:t>Kuldeep Sharma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 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Playback singer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84" y="3476350"/>
            <a:ext cx="7194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action="ppaction://hlinksldjump" r:id="rId4"/>
          </p:cNvPr>
          <p:cNvSpPr txBox="1"/>
          <p:nvPr/>
        </p:nvSpPr>
        <p:spPr>
          <a:xfrm>
            <a:off x="631708" y="4000740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3798" y="3959626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3798" y="3461015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0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r:id="rId11"/>
          </p:cNvPr>
          <p:cNvSpPr txBox="1"/>
          <p:nvPr/>
        </p:nvSpPr>
        <p:spPr>
          <a:xfrm>
            <a:off x="1165096" y="4438341"/>
            <a:ext cx="914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r:id="rId13"/>
          </p:cNvPr>
          <p:cNvSpPr txBox="1"/>
          <p:nvPr/>
        </p:nvSpPr>
        <p:spPr>
          <a:xfrm>
            <a:off x="1785311" y="441635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rId15"/>
          </p:cNvPr>
          <p:cNvSpPr txBox="1"/>
          <p:nvPr/>
        </p:nvSpPr>
        <p:spPr>
          <a:xfrm>
            <a:off x="2448251" y="441308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7"/>
          </p:cNvPr>
          <p:cNvSpPr txBox="1"/>
          <p:nvPr/>
        </p:nvSpPr>
        <p:spPr>
          <a:xfrm>
            <a:off x="642142" y="476481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action="ppaction://hlinksldjump" r:id="rId18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Kuldeep Sharma,</a:t>
            </a:r>
            <a:r>
              <a:rPr lang="en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popularly known as Nati King, is a famous singer from Himachal. Kuldeep Sharma is known for performing “Nati”, the traditional folk dance of Himachal Pradesh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9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9810250039/11-22946720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0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50505"/>
                </a:solidFill>
              </a:rPr>
              <a:t>Kuldeepsharma99@icloud.com</a:t>
            </a:r>
            <a:endParaRPr sz="1300"/>
          </a:p>
        </p:txBody>
      </p:sp>
      <p:sp>
        <p:nvSpPr>
          <p:cNvPr id="71" name="Google Shape;71;p13">
            <a:hlinkClick r:id="rId21"/>
          </p:cNvPr>
          <p:cNvSpPr txBox="1"/>
          <p:nvPr/>
        </p:nvSpPr>
        <p:spPr>
          <a:xfrm>
            <a:off x="3057351" y="441635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168746" y="2211050"/>
            <a:ext cx="2751704" cy="2766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flipH="1">
            <a:off x="8057490" y="3959700"/>
            <a:ext cx="1084699" cy="1084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25">
            <a:alphaModFix/>
          </a:blip>
          <a:srcRect b="0" l="22269" r="33891" t="0"/>
          <a:stretch/>
        </p:blipFill>
        <p:spPr>
          <a:xfrm>
            <a:off x="8034325" y="2844163"/>
            <a:ext cx="1084698" cy="100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080650" y="1695750"/>
            <a:ext cx="1038374" cy="1038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8204625" y="595085"/>
            <a:ext cx="914399" cy="93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