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1.xml"/><Relationship Id="rId22" Type="http://schemas.openxmlformats.org/officeDocument/2006/relationships/image" Target="../media/image10.png"/><Relationship Id="rId21" Type="http://schemas.openxmlformats.org/officeDocument/2006/relationships/hyperlink" Target="https://www.youtube.com/watch?v=DLG_R08KYc0" TargetMode="External"/><Relationship Id="rId24" Type="http://schemas.openxmlformats.org/officeDocument/2006/relationships/image" Target="../media/image11.png"/><Relationship Id="rId23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1.xml"/><Relationship Id="rId4" Type="http://schemas.openxmlformats.org/officeDocument/2006/relationships/hyperlink" Target="https://www.facebook.com/KapilDinkar/?locale=hi_IN" TargetMode="External"/><Relationship Id="rId9" Type="http://schemas.openxmlformats.org/officeDocument/2006/relationships/hyperlink" Target="https://www.youtube.com/@KapilDinkarOfficial/videos" TargetMode="External"/><Relationship Id="rId26" Type="http://schemas.openxmlformats.org/officeDocument/2006/relationships/image" Target="../media/image7.png"/><Relationship Id="rId25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1.jpg"/><Relationship Id="rId8" Type="http://schemas.openxmlformats.org/officeDocument/2006/relationships/image" Target="../media/image3.jpg"/><Relationship Id="rId11" Type="http://schemas.openxmlformats.org/officeDocument/2006/relationships/hyperlink" Target="https://www.youtube.com/watch?v=jYcjGamIxJg" TargetMode="External"/><Relationship Id="rId10" Type="http://schemas.openxmlformats.org/officeDocument/2006/relationships/slide" Target="/ppt/slides/slide1.xml"/><Relationship Id="rId13" Type="http://schemas.openxmlformats.org/officeDocument/2006/relationships/hyperlink" Target="https://www.youtube.com/watch?v=T9r88M5iw3A" TargetMode="External"/><Relationship Id="rId12" Type="http://schemas.openxmlformats.org/officeDocument/2006/relationships/slide" Target="/ppt/slides/slide1.xml"/><Relationship Id="rId15" Type="http://schemas.openxmlformats.org/officeDocument/2006/relationships/hyperlink" Target="https://www.youtube.com/watch?v=bGZnptGjXWc" TargetMode="External"/><Relationship Id="rId14" Type="http://schemas.openxmlformats.org/officeDocument/2006/relationships/slide" Target="/ppt/slides/slide1.xml"/><Relationship Id="rId17" Type="http://schemas.openxmlformats.org/officeDocument/2006/relationships/slide" Target="/ppt/slides/slide1.xml"/><Relationship Id="rId16" Type="http://schemas.openxmlformats.org/officeDocument/2006/relationships/slide" Target="/ppt/slides/slide1.xml"/><Relationship Id="rId19" Type="http://schemas.openxmlformats.org/officeDocument/2006/relationships/image" Target="../media/image6.jpg"/><Relationship Id="rId1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C1E21"/>
                </a:solidFill>
                <a:highlight>
                  <a:srgbClr val="FFFFFF"/>
                </a:highlight>
              </a:rPr>
              <a:t>Kapil Dinkar - </a:t>
            </a:r>
            <a:r>
              <a:rPr lang="en" sz="3000">
                <a:solidFill>
                  <a:srgbClr val="050505"/>
                </a:solidFill>
                <a:highlight>
                  <a:srgbClr val="FFFFFF"/>
                </a:highlight>
              </a:rPr>
              <a:t>Musician</a:t>
            </a:r>
            <a:endParaRPr sz="30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rgbClr val="0097A7"/>
                </a:solidFill>
                <a:latin typeface="Play"/>
                <a:ea typeface="Play"/>
                <a:cs typeface="Play"/>
                <a:sym typeface="Play"/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6886" y="3451301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886" y="39469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9"/>
              </a:rPr>
              <a:t>Linkk1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action="ppaction://hlinksldjump" r:id="rId10"/>
          </p:cNvPr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1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2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3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4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5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6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action="ppaction://hlinksldjump" r:id="rId17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</a:t>
            </a:r>
            <a:r>
              <a:rPr lang="en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Kapil Dinkar</a:t>
            </a:r>
            <a:r>
              <a:rPr lang="en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channel for all the best and latest official music videos, behind the scenes and live performances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8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9210336308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9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kapilmusic6@gmail.com</a:t>
            </a:r>
            <a:endParaRPr/>
          </a:p>
        </p:txBody>
      </p:sp>
      <p:sp>
        <p:nvSpPr>
          <p:cNvPr id="71" name="Google Shape;71;p13">
            <a:hlinkClick action="ppaction://hlinksldjump" r:id="rId20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21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22">
            <a:alphaModFix/>
          </a:blip>
          <a:srcRect b="22330" l="0" r="0" t="0"/>
          <a:stretch/>
        </p:blipFill>
        <p:spPr>
          <a:xfrm>
            <a:off x="7831600" y="727925"/>
            <a:ext cx="1312398" cy="144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23">
            <a:alphaModFix/>
          </a:blip>
          <a:srcRect b="0" l="0" r="0" t="23652"/>
          <a:stretch/>
        </p:blipFill>
        <p:spPr>
          <a:xfrm>
            <a:off x="7831600" y="3711852"/>
            <a:ext cx="1312400" cy="1442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24">
            <a:alphaModFix/>
          </a:blip>
          <a:srcRect b="0" l="0" r="36036" t="41224"/>
          <a:stretch/>
        </p:blipFill>
        <p:spPr>
          <a:xfrm>
            <a:off x="7841450" y="2346845"/>
            <a:ext cx="1292675" cy="1187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969492" y="1552587"/>
            <a:ext cx="1626656" cy="1626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734348" y="3355113"/>
            <a:ext cx="2910000" cy="1766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