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dnSsQ1xMdTY" TargetMode="External"/><Relationship Id="rId22" Type="http://schemas.openxmlformats.org/officeDocument/2006/relationships/image" Target="../media/image10.jpg"/><Relationship Id="rId21" Type="http://schemas.openxmlformats.org/officeDocument/2006/relationships/image" Target="../media/image9.jpg"/><Relationship Id="rId24" Type="http://schemas.openxmlformats.org/officeDocument/2006/relationships/image" Target="../media/image6.jpg"/><Relationship Id="rId23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jonnysufiofficial/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channel/UC4NreljEDNO5ZaTSLD0B6oQ" TargetMode="External"/><Relationship Id="rId25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pgPpnFDA_cw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WVf8z55cduY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WlOTsF29zkg" TargetMode="External"/><Relationship Id="rId17" Type="http://schemas.openxmlformats.org/officeDocument/2006/relationships/image" Target="../media/image8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1" y="117600"/>
            <a:ext cx="507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Jonny Sufi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Sufi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Jonny Sufi</a:t>
            </a:r>
            <a:r>
              <a:rPr lang="en-GB" sz="1800">
                <a:solidFill>
                  <a:srgbClr val="4D5156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 renowned singer based in Delhi who is known for his vibrant and full of energy live shows and stage performances. Supremely .</a:t>
            </a:r>
            <a:endParaRPr i="1" sz="1800">
              <a:solidFill>
                <a:srgbClr val="4D5156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9818440472/9899951850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jonnysufi10@gmail.com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55975" y="154495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21495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1958338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440748" y="3169675"/>
            <a:ext cx="196215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