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#slidhttps://www.youtube.com/watch?v=q15hFqF2FCYe=id.p" TargetMode="External"/><Relationship Id="rId22" Type="http://schemas.openxmlformats.org/officeDocument/2006/relationships/image" Target="../media/image10.jpg"/><Relationship Id="rId21" Type="http://schemas.openxmlformats.org/officeDocument/2006/relationships/image" Target="../media/image8.jpg"/><Relationship Id="rId24" Type="http://schemas.openxmlformats.org/officeDocument/2006/relationships/image" Target="../media/image1.jpg"/><Relationship Id="rId23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IndeepBakshiOfficial/about" TargetMode="External"/><Relationship Id="rId4" Type="http://schemas.openxmlformats.org/officeDocument/2006/relationships/hyperlink" Target="https://www.instagram.com/indeepbakshi/" TargetMode="External"/><Relationship Id="rId9" Type="http://schemas.openxmlformats.org/officeDocument/2006/relationships/hyperlink" Target="https://www.youtube.com/watch?v=ND7mdXhgGwI" TargetMode="External"/><Relationship Id="rId25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5.jpg"/><Relationship Id="rId8" Type="http://schemas.openxmlformats.org/officeDocument/2006/relationships/image" Target="../media/image7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hVZMaR1jnQQ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dsn_KQ4GAds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U-zTfzJlV8w" TargetMode="External"/><Relationship Id="rId17" Type="http://schemas.openxmlformats.org/officeDocument/2006/relationships/image" Target="../media/image2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398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Indeep Bakshi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Punjabi 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1C1E2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Punjabi singer</a:t>
            </a: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Indeep Bakshi </a:t>
            </a:r>
            <a:r>
              <a:rPr lang="en-GB" sz="1800">
                <a:solidFill>
                  <a:srgbClr val="1C1E2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has taken the singing world by surprise with his melodious voice.The lad who is now ranked high in every music .</a:t>
            </a:r>
            <a:endParaRPr i="1" sz="1800">
              <a:solidFill>
                <a:srgbClr val="1C1E2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1C1E21"/>
                </a:solidFill>
              </a:rPr>
              <a:t>098926 68345	</a:t>
            </a:r>
            <a:endParaRPr sz="24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3333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GB" sz="1600">
                <a:solidFill>
                  <a:srgbClr val="1C1E21"/>
                </a:solidFill>
                <a:highlight>
                  <a:srgbClr val="FFFFFF"/>
                </a:highlight>
              </a:rPr>
              <a:t>bakshiindeep@gmail.com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790025" y="14997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2915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187450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75" y="3596588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440748" y="3181350"/>
            <a:ext cx="196215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