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facebook.com/100050182432717/videos/420171716603319?__so__=permalink" TargetMode="External"/><Relationship Id="rId22" Type="http://schemas.openxmlformats.org/officeDocument/2006/relationships/image" Target="../media/image7.png"/><Relationship Id="rId21" Type="http://schemas.openxmlformats.org/officeDocument/2006/relationships/image" Target="../media/image10.png"/><Relationship Id="rId24" Type="http://schemas.openxmlformats.org/officeDocument/2006/relationships/image" Target="../media/image11.png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HarshitTomar/" TargetMode="External"/><Relationship Id="rId4" Type="http://schemas.openxmlformats.org/officeDocument/2006/relationships/hyperlink" Target="https://www.instagram.com/harshittomar/" TargetMode="External"/><Relationship Id="rId9" Type="http://schemas.openxmlformats.org/officeDocument/2006/relationships/hyperlink" Target="https://www.facebook.com/HarshitTomar/videos" TargetMode="External"/><Relationship Id="rId25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.jpg"/><Relationship Id="rId8" Type="http://schemas.openxmlformats.org/officeDocument/2006/relationships/image" Target="../media/image6.jpg"/><Relationship Id="rId11" Type="http://schemas.openxmlformats.org/officeDocument/2006/relationships/slide" Target="/ppt/slides/slide1.xml"/><Relationship Id="rId10" Type="http://schemas.openxmlformats.org/officeDocument/2006/relationships/hyperlink" Target="https://www.facebook.com/HarshitTomar/videos/je-kudi-pasand-aa-taa-seedha-seedha-keh-dohakarde-out-now-on-t-series-apna-punja/714461523195880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facebook.com/100050182432717/videos/1988261898049210/?__so__=permalink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facebook.com/100050182432717/videos/1038644360084780?__so__=permalink" TargetMode="External"/><Relationship Id="rId17" Type="http://schemas.openxmlformats.org/officeDocument/2006/relationships/image" Target="../media/image2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Harshit Tomar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Harshit Tomar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</a:t>
            </a:r>
            <a:r>
              <a:rPr lang="en-GB" sz="1800">
                <a:solidFill>
                  <a:srgbClr val="5F6368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 talented Indian singer, rapper, and songwriter known for his contributions to the Indian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music industry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9999446262/9953294022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harshitsuperstud@yahoo.com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966499" y="1995081"/>
            <a:ext cx="1177499" cy="1471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389450" y="3562757"/>
            <a:ext cx="1177499" cy="1471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713200" y="3593700"/>
            <a:ext cx="1430800" cy="14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846863" y="2094100"/>
            <a:ext cx="2004412" cy="133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flipH="1">
            <a:off x="7966501" y="690825"/>
            <a:ext cx="1177499" cy="117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