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WEucPEUjA04" TargetMode="External"/><Relationship Id="rId22" Type="http://schemas.openxmlformats.org/officeDocument/2006/relationships/image" Target="../media/image6.jpg"/><Relationship Id="rId21" Type="http://schemas.openxmlformats.org/officeDocument/2006/relationships/image" Target="../media/image10.jpg"/><Relationship Id="rId24" Type="http://schemas.openxmlformats.org/officeDocument/2006/relationships/image" Target="../media/image7.jpg"/><Relationship Id="rId23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acebook.com/pages/Dr-Gopal-Krishan-Shah/587472807982481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youtube.com/channel/UCyVQAXcBKLSim73ihlJcDow" TargetMode="External"/><Relationship Id="rId25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5.jpg"/><Relationship Id="rId8" Type="http://schemas.openxmlformats.org/officeDocument/2006/relationships/image" Target="../media/image1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0Bl5y-nbii0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XtrJMx0LdXQ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aRFziWNluB4" TargetMode="External"/><Relationship Id="rId17" Type="http://schemas.openxmlformats.org/officeDocument/2006/relationships/image" Target="../media/image2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6432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Gopal Krishan Shah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player  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9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300"/>
              </a:spcAft>
              <a:buSzPts val="1100"/>
              <a:buNone/>
            </a:pP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Born in a family rooted to musical background, Gopal Krishan Shah learnt music under his father Pt. Hari Krishan Shah, a disciple of Swami D. R Parvatikar Ji ...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9899697373/8750165258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100">
                <a:solidFill>
                  <a:srgbClr val="1C1E21"/>
                </a:solidFill>
              </a:rPr>
              <a:t>gopalkrishanshah@gmail.com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97075" y="18818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751113" y="1599750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75" y="1671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5">
            <a:alphaModFix/>
          </a:blip>
          <a:srcRect b="0" l="0" r="0" t="33248"/>
          <a:stretch/>
        </p:blipFill>
        <p:spPr>
          <a:xfrm>
            <a:off x="5647525" y="3369751"/>
            <a:ext cx="1754100" cy="174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