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"/>
      <p:regular r:id="rId7"/>
      <p:bold r:id="rId8"/>
    </p:embeddedFont>
    <p:embeddedFont>
      <p:font typeface="EB Garamond Medium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EBGaramo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Relationship Id="rId11" Type="http://schemas.openxmlformats.org/officeDocument/2006/relationships/font" Target="fonts/EBGaramondMedium-italic.fntdata"/><Relationship Id="rId10" Type="http://schemas.openxmlformats.org/officeDocument/2006/relationships/font" Target="fonts/EBGaramondMedium-bold.fntdata"/><Relationship Id="rId12" Type="http://schemas.openxmlformats.org/officeDocument/2006/relationships/font" Target="fonts/EBGaramon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facebook.com/reel/3351824081805296" TargetMode="External"/><Relationship Id="rId22" Type="http://schemas.openxmlformats.org/officeDocument/2006/relationships/image" Target="../media/image10.jpg"/><Relationship Id="rId21" Type="http://schemas.openxmlformats.org/officeDocument/2006/relationships/image" Target="../media/image7.jpg"/><Relationship Id="rId24" Type="http://schemas.openxmlformats.org/officeDocument/2006/relationships/image" Target="../media/image11.jpg"/><Relationship Id="rId2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cebook.com/p/Gaurav-Mazumdar-100057484028559/" TargetMode="External"/><Relationship Id="rId4" Type="http://schemas.openxmlformats.org/officeDocument/2006/relationships/hyperlink" Target="https://www.instagram.com/gauravmazumdarofficial/" TargetMode="External"/><Relationship Id="rId9" Type="http://schemas.openxmlformats.org/officeDocument/2006/relationships/hyperlink" Target="https://www.youtube.com/channel/UCAx6xUuF_D_7JMc2vgyLJog" TargetMode="External"/><Relationship Id="rId25" Type="http://schemas.openxmlformats.org/officeDocument/2006/relationships/image" Target="../media/image6.jp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8.jpg"/><Relationship Id="rId8" Type="http://schemas.openxmlformats.org/officeDocument/2006/relationships/image" Target="../media/image9.jpg"/><Relationship Id="rId11" Type="http://schemas.openxmlformats.org/officeDocument/2006/relationships/slide" Target="/ppt/slides/slide1.xml"/><Relationship Id="rId10" Type="http://schemas.openxmlformats.org/officeDocument/2006/relationships/hyperlink" Target="https://www.youtube.com/watch?v=2HZkSMjGlJE" TargetMode="External"/><Relationship Id="rId13" Type="http://schemas.openxmlformats.org/officeDocument/2006/relationships/slide" Target="/ppt/slides/slide1.xml"/><Relationship Id="rId12" Type="http://schemas.openxmlformats.org/officeDocument/2006/relationships/hyperlink" Target="https://www.youtube.com/watch?v=VsnBCDnWWAo" TargetMode="External"/><Relationship Id="rId15" Type="http://schemas.openxmlformats.org/officeDocument/2006/relationships/slide" Target="/ppt/slides/slide1.xml"/><Relationship Id="rId14" Type="http://schemas.openxmlformats.org/officeDocument/2006/relationships/hyperlink" Target="https://www.facebook.com/515279675158096/videos/805730806688720" TargetMode="External"/><Relationship Id="rId17" Type="http://schemas.openxmlformats.org/officeDocument/2006/relationships/image" Target="../media/image3.jpg"/><Relationship Id="rId16" Type="http://schemas.openxmlformats.org/officeDocument/2006/relationships/hyperlink" Target="https://gauravmazumdar.com/?" TargetMode="External"/><Relationship Id="rId19" Type="http://schemas.openxmlformats.org/officeDocument/2006/relationships/slide" Target="/ppt/slides/slide1.xml"/><Relationship Id="rId18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93950" y="117600"/>
            <a:ext cx="6218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0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Gaurav Mazumdar</a:t>
            </a:r>
            <a:r>
              <a:rPr b="1" lang="en-GB" sz="12000">
                <a:solidFill>
                  <a:srgbClr val="050505"/>
                </a:solidFill>
                <a:highlight>
                  <a:srgbClr val="FFFFFF"/>
                </a:highlight>
              </a:rPr>
              <a:t>-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Sitar </a:t>
            </a:r>
            <a:r>
              <a:rPr lang="en-GB" sz="12000">
                <a:solidFill>
                  <a:srgbClr val="0097A7"/>
                </a:solidFill>
                <a:highlight>
                  <a:srgbClr val="FFFFFF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Player</a:t>
            </a:r>
            <a:endParaRPr sz="12000">
              <a:solidFill>
                <a:srgbClr val="0097A7"/>
              </a:solidFill>
              <a:highlight>
                <a:srgbClr val="FFFFFF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b="1" sz="123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90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700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457">
              <a:solidFill>
                <a:srgbClr val="1C1E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42143" y="3476350"/>
            <a:ext cx="828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lay"/>
              <a:buNone/>
            </a:pPr>
            <a:r>
              <a:rPr lang="en-GB" sz="1100" u="sng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3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31700" y="4000750"/>
            <a:ext cx="828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Link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2937" y="3886112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889" y="3369751"/>
            <a:ext cx="231648" cy="30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78" y="4264418"/>
            <a:ext cx="361200" cy="4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8">
            <a:alphaModFix/>
          </a:blip>
          <a:srcRect b="-2082" l="23763" r="50942" t="0"/>
          <a:stretch/>
        </p:blipFill>
        <p:spPr>
          <a:xfrm>
            <a:off x="227684" y="4717808"/>
            <a:ext cx="231649" cy="31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31696" y="4451918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9"/>
              </a:rPr>
              <a:t>Link1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165096" y="4438345"/>
            <a:ext cx="6201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Link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action="ppaction://hlinksldjump" r:id="rId11"/>
          </p:cNvPr>
          <p:cNvSpPr txBox="1"/>
          <p:nvPr/>
        </p:nvSpPr>
        <p:spPr>
          <a:xfrm>
            <a:off x="1729161" y="4451927"/>
            <a:ext cx="4752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2"/>
              </a:rPr>
              <a:t>Link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action="ppaction://hlinksldjump" r:id="rId13"/>
          </p:cNvPr>
          <p:cNvSpPr txBox="1"/>
          <p:nvPr/>
        </p:nvSpPr>
        <p:spPr>
          <a:xfrm>
            <a:off x="2156251" y="4431229"/>
            <a:ext cx="4752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4"/>
              </a:rPr>
              <a:t>link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action="ppaction://hlinksldjump" r:id="rId15"/>
          </p:cNvPr>
          <p:cNvSpPr txBox="1"/>
          <p:nvPr/>
        </p:nvSpPr>
        <p:spPr>
          <a:xfrm>
            <a:off x="642142" y="4764822"/>
            <a:ext cx="5229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16"/>
              </a:rPr>
              <a:t>Link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6875" y="753275"/>
            <a:ext cx="66051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108000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97A7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Gaurav Mazumdar</a:t>
            </a:r>
            <a:r>
              <a:rPr lang="en-GB" sz="1800">
                <a:solidFill>
                  <a:schemeClr val="dk1"/>
                </a:solidFill>
                <a:highlight>
                  <a:schemeClr val="lt1"/>
                </a:highlight>
                <a:latin typeface="EB Garamond Medium"/>
                <a:ea typeface="EB Garamond Medium"/>
                <a:cs typeface="EB Garamond Medium"/>
                <a:sym typeface="EB Garamond Medium"/>
              </a:rPr>
              <a:t> is a versatile composer, performer and educator who has been a champion for the preservation of classical Indian music.</a:t>
            </a:r>
            <a:endParaRPr i="1" sz="1800">
              <a:solidFill>
                <a:schemeClr val="dk1"/>
              </a:solidFill>
              <a:highlight>
                <a:schemeClr val="lt1"/>
              </a:highlight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17">
            <a:alphaModFix/>
          </a:blip>
          <a:srcRect b="-2322" l="61084" r="20381" t="0"/>
          <a:stretch/>
        </p:blipFill>
        <p:spPr>
          <a:xfrm>
            <a:off x="190043" y="2501190"/>
            <a:ext cx="317440" cy="46119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606454" y="2586625"/>
            <a:ext cx="291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2700" rtl="0" algn="l">
              <a:lnSpc>
                <a:spcPct val="1333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highlight>
                  <a:srgbClr val="FFFFFF"/>
                </a:highlight>
              </a:rPr>
              <a:t>9811158641/011-40553787</a:t>
            </a:r>
            <a:endParaRPr sz="2000">
              <a:solidFill>
                <a:srgbClr val="1C1E21"/>
              </a:solidFill>
              <a:highlight>
                <a:srgbClr val="FFFFFF"/>
              </a:highlight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8">
            <a:alphaModFix/>
          </a:blip>
          <a:srcRect b="11133" l="16164" r="71949" t="11979"/>
          <a:stretch/>
        </p:blipFill>
        <p:spPr>
          <a:xfrm>
            <a:off x="189354" y="2972913"/>
            <a:ext cx="296718" cy="3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631698" y="3011850"/>
            <a:ext cx="3164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177800" rtl="0" algn="l">
              <a:lnSpc>
                <a:spcPct val="13333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-GB" sz="1500">
                <a:latin typeface="Georgia"/>
                <a:ea typeface="Georgia"/>
                <a:cs typeface="Georgia"/>
                <a:sym typeface="Georgia"/>
              </a:rPr>
              <a:t>nmpromotions@gmail.com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3">
            <a:hlinkClick action="ppaction://hlinksldjump" r:id="rId19"/>
          </p:cNvPr>
          <p:cNvSpPr txBox="1"/>
          <p:nvPr/>
        </p:nvSpPr>
        <p:spPr>
          <a:xfrm>
            <a:off x="2687601" y="4458680"/>
            <a:ext cx="7077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u="sng">
                <a:solidFill>
                  <a:schemeClr val="hlink"/>
                </a:solidFill>
                <a:hlinkClick r:id="rId20"/>
              </a:rPr>
              <a:t>Link 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photo description available."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597075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597075" y="1951613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897500" y="195832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897500" y="3596575"/>
            <a:ext cx="1546917" cy="1546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597075" y="306650"/>
            <a:ext cx="1546917" cy="1546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