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lay"/>
      <p:regular r:id="rId7"/>
      <p:bold r:id="rId8"/>
    </p:embeddedFont>
    <p:embeddedFont>
      <p:font typeface="EB Garamond Medium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Relationship Id="rId11" Type="http://schemas.openxmlformats.org/officeDocument/2006/relationships/font" Target="fonts/EBGaramondMedium-italic.fntdata"/><Relationship Id="rId10" Type="http://schemas.openxmlformats.org/officeDocument/2006/relationships/font" Target="fonts/EBGaramondMedium-bold.fntdata"/><Relationship Id="rId12" Type="http://schemas.openxmlformats.org/officeDocument/2006/relationships/font" Target="fonts/EBGaramond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slide" Target="/ppt/slides/slide1.xml"/><Relationship Id="rId22" Type="http://schemas.openxmlformats.org/officeDocument/2006/relationships/image" Target="../media/image9.jpg"/><Relationship Id="rId21" Type="http://schemas.openxmlformats.org/officeDocument/2006/relationships/hyperlink" Target="https://www.facebook.com/374518316520814/videos/434956960440835" TargetMode="External"/><Relationship Id="rId24" Type="http://schemas.openxmlformats.org/officeDocument/2006/relationships/image" Target="../media/image11.jpg"/><Relationship Id="rId23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facebook.com/fatehalikhansitarofficial/" TargetMode="External"/><Relationship Id="rId4" Type="http://schemas.openxmlformats.org/officeDocument/2006/relationships/hyperlink" Target="https://www.instagram.com/fatehalikhansitar/" TargetMode="External"/><Relationship Id="rId9" Type="http://schemas.openxmlformats.org/officeDocument/2006/relationships/hyperlink" Target="https://www.youtube.com/watch?v=aS-c6WNJVzc" TargetMode="External"/><Relationship Id="rId26" Type="http://schemas.openxmlformats.org/officeDocument/2006/relationships/image" Target="../media/image10.jpg"/><Relationship Id="rId25" Type="http://schemas.openxmlformats.org/officeDocument/2006/relationships/image" Target="../media/image7.jpg"/><Relationship Id="rId5" Type="http://schemas.openxmlformats.org/officeDocument/2006/relationships/image" Target="../media/image5.png"/><Relationship Id="rId6" Type="http://schemas.openxmlformats.org/officeDocument/2006/relationships/image" Target="../media/image3.png"/><Relationship Id="rId7" Type="http://schemas.openxmlformats.org/officeDocument/2006/relationships/image" Target="../media/image1.jpg"/><Relationship Id="rId8" Type="http://schemas.openxmlformats.org/officeDocument/2006/relationships/image" Target="../media/image2.jpg"/><Relationship Id="rId11" Type="http://schemas.openxmlformats.org/officeDocument/2006/relationships/hyperlink" Target="https://www.youtube.com/watch?v=gv1XO4x96AY" TargetMode="External"/><Relationship Id="rId10" Type="http://schemas.openxmlformats.org/officeDocument/2006/relationships/hyperlink" Target="https://www.youtube.com/watch?v=aS-c6WNJVzc" TargetMode="External"/><Relationship Id="rId13" Type="http://schemas.openxmlformats.org/officeDocument/2006/relationships/hyperlink" Target="https://www.youtube.com/watch?v=aOt81RYTWP8" TargetMode="External"/><Relationship Id="rId12" Type="http://schemas.openxmlformats.org/officeDocument/2006/relationships/slide" Target="/ppt/slides/slide1.xml"/><Relationship Id="rId15" Type="http://schemas.openxmlformats.org/officeDocument/2006/relationships/hyperlink" Target="https://www.facebook.com/thesacredfestival/videos/972045039623131" TargetMode="External"/><Relationship Id="rId14" Type="http://schemas.openxmlformats.org/officeDocument/2006/relationships/slide" Target="/ppt/slides/slide1.xml"/><Relationship Id="rId17" Type="http://schemas.openxmlformats.org/officeDocument/2006/relationships/hyperlink" Target="http://www.sarangisitar.com/?" TargetMode="External"/><Relationship Id="rId16" Type="http://schemas.openxmlformats.org/officeDocument/2006/relationships/slide" Target="/ppt/slides/slide1.xml"/><Relationship Id="rId19" Type="http://schemas.openxmlformats.org/officeDocument/2006/relationships/image" Target="../media/image4.jpg"/><Relationship Id="rId18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3950" y="117600"/>
            <a:ext cx="54999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25000" lnSpcReduction="20000"/>
          </a:bodyPr>
          <a:lstStyle/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0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Fateh Ali</a:t>
            </a: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- </a:t>
            </a:r>
            <a:r>
              <a:rPr lang="en-GB" sz="120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Sitar player   </a:t>
            </a:r>
            <a:endParaRPr sz="12000">
              <a:solidFill>
                <a:srgbClr val="0097A7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9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7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457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000000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642143" y="3476350"/>
            <a:ext cx="8289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lay"/>
              <a:buNone/>
            </a:pPr>
            <a:r>
              <a:rPr lang="en-GB" sz="1100" u="sng">
                <a:solidFill>
                  <a:schemeClr val="hlink"/>
                </a:solidFill>
                <a:latin typeface="Play"/>
                <a:ea typeface="Play"/>
                <a:cs typeface="Play"/>
                <a:sym typeface="Play"/>
                <a:hlinkClick r:id="rId3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631700" y="4000750"/>
            <a:ext cx="8289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4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32937" y="3886112"/>
            <a:ext cx="231648" cy="304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21889" y="3369751"/>
            <a:ext cx="231648" cy="304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6878" y="4264418"/>
            <a:ext cx="361200" cy="475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8">
            <a:alphaModFix/>
          </a:blip>
          <a:srcRect b="-2082" l="23763" r="50942" t="0"/>
          <a:stretch/>
        </p:blipFill>
        <p:spPr>
          <a:xfrm>
            <a:off x="227684" y="4717808"/>
            <a:ext cx="231649" cy="315538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631696" y="4451918"/>
            <a:ext cx="4752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9"/>
              </a:rPr>
              <a:t>Lin</a:t>
            </a:r>
            <a:r>
              <a:rPr lang="en-GB" sz="1100" u="sng">
                <a:solidFill>
                  <a:schemeClr val="hlink"/>
                </a:solidFill>
                <a:hlinkClick r:id="rId10"/>
              </a:rPr>
              <a:t>k1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1165096" y="4438345"/>
            <a:ext cx="6201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1"/>
              </a:rPr>
              <a:t>Link 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>
            <a:hlinkClick action="ppaction://hlinksldjump" r:id="rId12"/>
          </p:cNvPr>
          <p:cNvSpPr txBox="1"/>
          <p:nvPr/>
        </p:nvSpPr>
        <p:spPr>
          <a:xfrm>
            <a:off x="1729161" y="4451927"/>
            <a:ext cx="4752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85000"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3"/>
              </a:rPr>
              <a:t>Link 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>
            <a:hlinkClick action="ppaction://hlinksldjump" r:id="rId14"/>
          </p:cNvPr>
          <p:cNvSpPr txBox="1"/>
          <p:nvPr/>
        </p:nvSpPr>
        <p:spPr>
          <a:xfrm>
            <a:off x="2156251" y="4431229"/>
            <a:ext cx="475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5"/>
              </a:rPr>
              <a:t>link 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>
            <a:hlinkClick action="ppaction://hlinksldjump" r:id="rId16"/>
          </p:cNvPr>
          <p:cNvSpPr txBox="1"/>
          <p:nvPr/>
        </p:nvSpPr>
        <p:spPr>
          <a:xfrm>
            <a:off x="642142" y="4764822"/>
            <a:ext cx="5229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7"/>
              </a:rPr>
              <a:t>Link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66875" y="753275"/>
            <a:ext cx="66051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108000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97A7"/>
                </a:solidFill>
                <a:highlight>
                  <a:schemeClr val="lt1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Fateh Ali Khan</a:t>
            </a:r>
            <a:r>
              <a:rPr lang="en-GB" sz="1800">
                <a:solidFill>
                  <a:schemeClr val="dk1"/>
                </a:solidFill>
                <a:highlight>
                  <a:schemeClr val="lt1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 is recognised as one of the great voices in musical history. </a:t>
            </a:r>
            <a:endParaRPr i="1" sz="1800">
              <a:solidFill>
                <a:schemeClr val="dk1"/>
              </a:solidFill>
              <a:highlight>
                <a:schemeClr val="lt1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18">
            <a:alphaModFix/>
          </a:blip>
          <a:srcRect b="-2322" l="61084" r="20381" t="0"/>
          <a:stretch/>
        </p:blipFill>
        <p:spPr>
          <a:xfrm>
            <a:off x="190043" y="2501190"/>
            <a:ext cx="317440" cy="461196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606454" y="2586625"/>
            <a:ext cx="2910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2700" rtl="0" algn="l">
              <a:lnSpc>
                <a:spcPct val="1333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chemeClr val="dk1"/>
                </a:solidFill>
                <a:highlight>
                  <a:schemeClr val="lt1"/>
                </a:highlight>
              </a:rPr>
              <a:t>9818124118/011-65924032</a:t>
            </a:r>
            <a:endParaRPr sz="1350">
              <a:highlight>
                <a:srgbClr val="FFFFFF"/>
              </a:highlight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19">
            <a:alphaModFix/>
          </a:blip>
          <a:srcRect b="11133" l="16164" r="71949" t="11979"/>
          <a:stretch/>
        </p:blipFill>
        <p:spPr>
          <a:xfrm>
            <a:off x="189354" y="2972913"/>
            <a:ext cx="296718" cy="386279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631698" y="3011850"/>
            <a:ext cx="31641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77800" rtl="0" algn="l">
              <a:lnSpc>
                <a:spcPct val="133330"/>
              </a:lnSpc>
              <a:spcBef>
                <a:spcPts val="0"/>
              </a:spcBef>
              <a:spcAft>
                <a:spcPts val="1900"/>
              </a:spcAft>
              <a:buNone/>
            </a:pPr>
            <a:r>
              <a:rPr lang="en-GB" sz="1500">
                <a:latin typeface="Georgia"/>
                <a:ea typeface="Georgia"/>
                <a:cs typeface="Georgia"/>
                <a:sym typeface="Georgia"/>
              </a:rPr>
              <a:t>sitar.fatehali@gmail.com</a:t>
            </a:r>
            <a:endParaRPr sz="15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1" name="Google Shape;71;p13">
            <a:hlinkClick action="ppaction://hlinksldjump" r:id="rId20"/>
          </p:cNvPr>
          <p:cNvSpPr txBox="1"/>
          <p:nvPr/>
        </p:nvSpPr>
        <p:spPr>
          <a:xfrm>
            <a:off x="2687601" y="4458680"/>
            <a:ext cx="7077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21"/>
              </a:rPr>
              <a:t>Link 5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No photo description available." id="72" name="Google Shape;72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5841375" y="1958325"/>
            <a:ext cx="1546917" cy="15469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3" name="Google Shape;73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5841375" y="3596575"/>
            <a:ext cx="1546917" cy="15469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4" name="Google Shape;74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597075" y="320075"/>
            <a:ext cx="1546917" cy="15469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5" name="Google Shape;75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7597075" y="1958325"/>
            <a:ext cx="1546917" cy="15469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6" name="Google Shape;76;p1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597075" y="3596575"/>
            <a:ext cx="1546917" cy="15469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