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vN9saytQIl8" TargetMode="External"/><Relationship Id="rId22" Type="http://schemas.openxmlformats.org/officeDocument/2006/relationships/image" Target="../media/image8.png"/><Relationship Id="rId21" Type="http://schemas.openxmlformats.org/officeDocument/2006/relationships/image" Target="../media/image10.png"/><Relationship Id="rId24" Type="http://schemas.openxmlformats.org/officeDocument/2006/relationships/image" Target="../media/image11.png"/><Relationship Id="rId23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TheDivyaChaudhary/" TargetMode="External"/><Relationship Id="rId4" Type="http://schemas.openxmlformats.org/officeDocument/2006/relationships/hyperlink" Target="https://www.instagram.com/thedivyachaudhary/?hl=en" TargetMode="External"/><Relationship Id="rId9" Type="http://schemas.openxmlformats.org/officeDocument/2006/relationships/hyperlink" Target="https://www.youtube.com/@divyachaudharyofficial_/videos" TargetMode="External"/><Relationship Id="rId25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5.jpg"/><Relationship Id="rId8" Type="http://schemas.openxmlformats.org/officeDocument/2006/relationships/image" Target="../media/image2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mRFmbYK7a5g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shorts/mNWiTuyE90k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MdwK5Ky-WNo" TargetMode="External"/><Relationship Id="rId17" Type="http://schemas.openxmlformats.org/officeDocument/2006/relationships/image" Target="../media/image6.jpg"/><Relationship Id="rId16" Type="http://schemas.openxmlformats.org/officeDocument/2006/relationships/hyperlink" Target="https://divyachaudhary.in/?" TargetMode="External"/><Relationship Id="rId19" Type="http://schemas.openxmlformats.org/officeDocument/2006/relationships/slide" Target="/ppt/slides/slide1.xml"/><Relationship Id="rId18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Divya Chaudhary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1" i="0" sz="1100" u="none" cap="none" strike="noStrike">
              <a:solidFill>
                <a:srgbClr val="000000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6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Divya Chaudhary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is a singer and artist with extraordinary talent. Divya Chaudhary </a:t>
            </a:r>
            <a:r>
              <a:rPr lang="en-GB" sz="1800">
                <a:solidFill>
                  <a:srgbClr val="5F6368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performs in the song Afsos and is a Gujarati folk singer</a:t>
            </a:r>
            <a:endParaRPr i="1" sz="18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9582002999</a:t>
            </a:r>
            <a:endParaRPr sz="1350"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Divychaudhary7@gmail.com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959372" y="1678496"/>
            <a:ext cx="1194752" cy="1792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904325" y="3359225"/>
            <a:ext cx="1842925" cy="18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238446" y="2056250"/>
            <a:ext cx="1570003" cy="1177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959375" y="3594100"/>
            <a:ext cx="1194750" cy="154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25">
            <a:alphaModFix/>
          </a:blip>
          <a:srcRect b="0" l="24075" r="0" t="0"/>
          <a:stretch/>
        </p:blipFill>
        <p:spPr>
          <a:xfrm>
            <a:off x="7959375" y="342900"/>
            <a:ext cx="1194750" cy="1038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