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3.jpg"/><Relationship Id="rId22" Type="http://schemas.openxmlformats.org/officeDocument/2006/relationships/hyperlink" Target="https://www.youtube.com/shorts/6QrmXEFi5FE" TargetMode="External"/><Relationship Id="rId21" Type="http://schemas.openxmlformats.org/officeDocument/2006/relationships/hyperlink" Target="https://www.youtube.com/watch?v=y0QFD-KAQuU" TargetMode="External"/><Relationship Id="rId24" Type="http://schemas.openxmlformats.org/officeDocument/2006/relationships/image" Target="../media/image7.png"/><Relationship Id="rId23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dheeraj.dhwani" TargetMode="External"/><Relationship Id="rId4" Type="http://schemas.openxmlformats.org/officeDocument/2006/relationships/slide" Target="/ppt/slides/slide1.xml"/><Relationship Id="rId9" Type="http://schemas.openxmlformats.org/officeDocument/2006/relationships/image" Target="../media/image5.jpg"/><Relationship Id="rId26" Type="http://schemas.openxmlformats.org/officeDocument/2006/relationships/image" Target="../media/image10.png"/><Relationship Id="rId25" Type="http://schemas.openxmlformats.org/officeDocument/2006/relationships/image" Target="../media/image8.png"/><Relationship Id="rId27" Type="http://schemas.openxmlformats.org/officeDocument/2006/relationships/image" Target="../media/image11.png"/><Relationship Id="rId5" Type="http://schemas.openxmlformats.org/officeDocument/2006/relationships/hyperlink" Target="https://www.instagram.com/officialdheerajrana/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1.png"/><Relationship Id="rId8" Type="http://schemas.openxmlformats.org/officeDocument/2006/relationships/image" Target="../media/image4.jpg"/><Relationship Id="rId11" Type="http://schemas.openxmlformats.org/officeDocument/2006/relationships/hyperlink" Target="https://www.youtube.com/watch?v=yh3p4iwHSf4" TargetMode="External"/><Relationship Id="rId10" Type="http://schemas.openxmlformats.org/officeDocument/2006/relationships/hyperlink" Target="https://www.youtube.com/@OfficialDheerajrana" TargetMode="External"/><Relationship Id="rId13" Type="http://schemas.openxmlformats.org/officeDocument/2006/relationships/hyperlink" Target="https://www.youtube.com/watch?v=H9P94DyTS7k" TargetMode="External"/><Relationship Id="rId12" Type="http://schemas.openxmlformats.org/officeDocument/2006/relationships/hyperlink" Target="https://www.youtube.com/watch?v=yh3p4iwHSf4" TargetMode="External"/><Relationship Id="rId15" Type="http://schemas.openxmlformats.org/officeDocument/2006/relationships/hyperlink" Target="https://www.youtube.com/watch?v=oY_PahmzZvI" TargetMode="External"/><Relationship Id="rId14" Type="http://schemas.openxmlformats.org/officeDocument/2006/relationships/hyperlink" Target="https://www.youtube.com/shorts/YZ9KyLfK_tg" TargetMode="External"/><Relationship Id="rId17" Type="http://schemas.openxmlformats.org/officeDocument/2006/relationships/slide" Target="/ppt/slides/slide1.xml"/><Relationship Id="rId16" Type="http://schemas.openxmlformats.org/officeDocument/2006/relationships/hyperlink" Target="https://www.youtube.com/shorts/5IF__JaKBt8" TargetMode="External"/><Relationship Id="rId19" Type="http://schemas.openxmlformats.org/officeDocument/2006/relationships/image" Target="../media/image6.jpg"/><Relationship Id="rId18" Type="http://schemas.openxmlformats.org/officeDocument/2006/relationships/slide" Target="/ppt/slides/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1C1E21"/>
                </a:solidFill>
                <a:highlight>
                  <a:srgbClr val="FFFFFF"/>
                </a:highlight>
              </a:rPr>
              <a:t>Dheeraj Rana</a:t>
            </a:r>
            <a:r>
              <a:rPr b="1" lang="en" sz="2100">
                <a:solidFill>
                  <a:srgbClr val="1C1E21"/>
                </a:solidFill>
                <a:highlight>
                  <a:srgbClr val="FFFFFF"/>
                </a:highlight>
              </a:rPr>
              <a:t>-</a:t>
            </a:r>
            <a:r>
              <a:rPr lang="en" sz="25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Playback singer</a:t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84" y="3476350"/>
            <a:ext cx="7194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>
            <a:hlinkClick action="ppaction://hlinksldjump" r:id="rId4"/>
          </p:cNvPr>
          <p:cNvSpPr txBox="1"/>
          <p:nvPr/>
        </p:nvSpPr>
        <p:spPr>
          <a:xfrm>
            <a:off x="631708" y="4000740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3798" y="3959626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3798" y="3461015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9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0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r:id="rId11"/>
          </p:cNvPr>
          <p:cNvSpPr txBox="1"/>
          <p:nvPr/>
        </p:nvSpPr>
        <p:spPr>
          <a:xfrm>
            <a:off x="1165096" y="4438341"/>
            <a:ext cx="9144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2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r:id="rId13"/>
          </p:cNvPr>
          <p:cNvSpPr txBox="1"/>
          <p:nvPr/>
        </p:nvSpPr>
        <p:spPr>
          <a:xfrm>
            <a:off x="1785311" y="441635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4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r:id="rId15"/>
          </p:cNvPr>
          <p:cNvSpPr txBox="1"/>
          <p:nvPr/>
        </p:nvSpPr>
        <p:spPr>
          <a:xfrm>
            <a:off x="2448251" y="441308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6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7"/>
          </p:cNvPr>
          <p:cNvSpPr txBox="1"/>
          <p:nvPr/>
        </p:nvSpPr>
        <p:spPr>
          <a:xfrm>
            <a:off x="642142" y="476481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action="ppaction://hlinksldjump"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Dheeraj Rana</a:t>
            </a:r>
            <a:r>
              <a:rPr lang="en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Entertainment provides services to live music bands and orchestra party for wedding. singers for wedding is a perfect option.</a:t>
            </a:r>
            <a:endParaRPr sz="1800">
              <a:solidFill>
                <a:srgbClr val="4A86E8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9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9810686000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20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</a:t>
            </a:r>
            <a:endParaRPr/>
          </a:p>
        </p:txBody>
      </p:sp>
      <p:sp>
        <p:nvSpPr>
          <p:cNvPr id="71" name="Google Shape;71;p13">
            <a:hlinkClick r:id="rId21"/>
          </p:cNvPr>
          <p:cNvSpPr txBox="1"/>
          <p:nvPr/>
        </p:nvSpPr>
        <p:spPr>
          <a:xfrm>
            <a:off x="3057351" y="441635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22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924362" y="2501200"/>
            <a:ext cx="1795185" cy="239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007926" y="1121681"/>
            <a:ext cx="914399" cy="1209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820725" y="3711850"/>
            <a:ext cx="1323274" cy="124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8080650" y="2331475"/>
            <a:ext cx="1063350" cy="1315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080986" y="697200"/>
            <a:ext cx="1139025" cy="151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