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jpg"/><Relationship Id="rId22" Type="http://schemas.openxmlformats.org/officeDocument/2006/relationships/slide" Target="/ppt/slides/slide1.xml"/><Relationship Id="rId21" Type="http://schemas.openxmlformats.org/officeDocument/2006/relationships/hyperlink" Target="https://www.youtube.com/watch?v=8LkuEhBGsto" TargetMode="External"/><Relationship Id="rId24" Type="http://schemas.openxmlformats.org/officeDocument/2006/relationships/image" Target="../media/image7.png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CharanjiMusic/" TargetMode="External"/><Relationship Id="rId4" Type="http://schemas.openxmlformats.org/officeDocument/2006/relationships/hyperlink" Target="https://www.instagram.com/CharanJi.Music/" TargetMode="External"/><Relationship Id="rId9" Type="http://schemas.openxmlformats.org/officeDocument/2006/relationships/image" Target="../media/image4.jpg"/><Relationship Id="rId26" Type="http://schemas.openxmlformats.org/officeDocument/2006/relationships/image" Target="../media/image10.png"/><Relationship Id="rId25" Type="http://schemas.openxmlformats.org/officeDocument/2006/relationships/image" Target="../media/image11.png"/><Relationship Id="rId28" Type="http://schemas.openxmlformats.org/officeDocument/2006/relationships/image" Target="../media/image9.png"/><Relationship Id="rId27" Type="http://schemas.openxmlformats.org/officeDocument/2006/relationships/image" Target="../media/image12.png"/><Relationship Id="rId5" Type="http://schemas.openxmlformats.org/officeDocument/2006/relationships/hyperlink" Target="https://www.facebook.com/p/Madhuu-Mohinii-Upadhyay-100069203656237/?locale=hi_IN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.jpg"/><Relationship Id="rId11" Type="http://schemas.openxmlformats.org/officeDocument/2006/relationships/hyperlink" Target="https://www.youtube.com/watch?v=kthwRPNPcY8" TargetMode="External"/><Relationship Id="rId10" Type="http://schemas.openxmlformats.org/officeDocument/2006/relationships/hyperlink" Target="https://www.youtube.com/c/CharanJiMusic" TargetMode="External"/><Relationship Id="rId13" Type="http://schemas.openxmlformats.org/officeDocument/2006/relationships/hyperlink" Target="https://www.youtube.com/watch?v=IHGj77G8zII" TargetMode="External"/><Relationship Id="rId12" Type="http://schemas.openxmlformats.org/officeDocument/2006/relationships/hyperlink" Target="https://www.youtube.com/watch?v=FzoOqH-cs2E" TargetMode="External"/><Relationship Id="rId15" Type="http://schemas.openxmlformats.org/officeDocument/2006/relationships/hyperlink" Target="https://www.youtube.com/watch?v=AtLWO8PetV0" TargetMode="External"/><Relationship Id="rId14" Type="http://schemas.openxmlformats.org/officeDocument/2006/relationships/hyperlink" Target="https://www.youtube.com/watch?v=cByT_fi71XA" TargetMode="External"/><Relationship Id="rId17" Type="http://schemas.openxmlformats.org/officeDocument/2006/relationships/slide" Target="/ppt/slides/slide1.xml"/><Relationship Id="rId16" Type="http://schemas.openxmlformats.org/officeDocument/2006/relationships/slide" Target="/ppt/slides/slide1.xml"/><Relationship Id="rId19" Type="http://schemas.openxmlformats.org/officeDocument/2006/relationships/image" Target="../media/image1.jpg"/><Relationship Id="rId18" Type="http://schemas.openxmlformats.org/officeDocument/2006/relationships/hyperlink" Target="https://prayermeet.org/?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Charan ji 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r:id="rId4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1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3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Charanji, is a devotional bhajan singer with a heart rendering melodious voice. A specialist in sing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9810382103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</a:t>
            </a:r>
            <a:endParaRPr/>
          </a:p>
        </p:txBody>
      </p:sp>
      <p:sp>
        <p:nvSpPr>
          <p:cNvPr id="71" name="Google Shape;71;p13">
            <a:hlinkClick r:id="rId21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080650" y="117606"/>
            <a:ext cx="1008625" cy="105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132318" y="1422550"/>
            <a:ext cx="1560099" cy="19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61723" y="3503766"/>
            <a:ext cx="1682801" cy="1469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769100" y="3603699"/>
            <a:ext cx="1374899" cy="137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936688" y="1200025"/>
            <a:ext cx="1207300" cy="12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036025" y="2501200"/>
            <a:ext cx="1008626" cy="100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