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Play"/>
      <p:regular r:id="rId7"/>
      <p:bold r:id="rId8"/>
    </p:embeddedFont>
    <p:embeddedFont>
      <p:font typeface="EB Garamond Medium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EBGaramondMedium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Play-regular.fntdata"/><Relationship Id="rId8" Type="http://schemas.openxmlformats.org/officeDocument/2006/relationships/font" Target="fonts/Play-bold.fntdata"/><Relationship Id="rId11" Type="http://schemas.openxmlformats.org/officeDocument/2006/relationships/font" Target="fonts/EBGaramondMedium-italic.fntdata"/><Relationship Id="rId10" Type="http://schemas.openxmlformats.org/officeDocument/2006/relationships/font" Target="fonts/EBGaramondMedium-bold.fntdata"/><Relationship Id="rId12" Type="http://schemas.openxmlformats.org/officeDocument/2006/relationships/font" Target="fonts/EBGaramondMedium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hyperlink" Target="https://www.youtube.com/watch?v=rUJaRAH6ZXA" TargetMode="External"/><Relationship Id="rId22" Type="http://schemas.openxmlformats.org/officeDocument/2006/relationships/image" Target="../media/image8.png"/><Relationship Id="rId21" Type="http://schemas.openxmlformats.org/officeDocument/2006/relationships/image" Target="../media/image7.png"/><Relationship Id="rId24" Type="http://schemas.openxmlformats.org/officeDocument/2006/relationships/image" Target="../media/image9.png"/><Relationship Id="rId23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www.facebook.com/birsinghmusic" TargetMode="External"/><Relationship Id="rId4" Type="http://schemas.openxmlformats.org/officeDocument/2006/relationships/hyperlink" Target="https://www.instagram.com/BirSinghMusic/" TargetMode="External"/><Relationship Id="rId9" Type="http://schemas.openxmlformats.org/officeDocument/2006/relationships/hyperlink" Target="https://www.youtube.com/@BirSinghmusic" TargetMode="External"/><Relationship Id="rId25" Type="http://schemas.openxmlformats.org/officeDocument/2006/relationships/image" Target="../media/image10.png"/><Relationship Id="rId5" Type="http://schemas.openxmlformats.org/officeDocument/2006/relationships/image" Target="../media/image2.png"/><Relationship Id="rId6" Type="http://schemas.openxmlformats.org/officeDocument/2006/relationships/image" Target="../media/image1.png"/><Relationship Id="rId7" Type="http://schemas.openxmlformats.org/officeDocument/2006/relationships/image" Target="../media/image6.jpg"/><Relationship Id="rId8" Type="http://schemas.openxmlformats.org/officeDocument/2006/relationships/image" Target="../media/image3.jpg"/><Relationship Id="rId11" Type="http://schemas.openxmlformats.org/officeDocument/2006/relationships/slide" Target="/ppt/slides/slide1.xml"/><Relationship Id="rId10" Type="http://schemas.openxmlformats.org/officeDocument/2006/relationships/hyperlink" Target="https://www.youtube.com/watch?v=W9wBr7PEVoE" TargetMode="External"/><Relationship Id="rId13" Type="http://schemas.openxmlformats.org/officeDocument/2006/relationships/slide" Target="/ppt/slides/slide1.xml"/><Relationship Id="rId12" Type="http://schemas.openxmlformats.org/officeDocument/2006/relationships/hyperlink" Target="https://www.youtube.com/watch?v=i729QhC4zls" TargetMode="External"/><Relationship Id="rId15" Type="http://schemas.openxmlformats.org/officeDocument/2006/relationships/slide" Target="/ppt/slides/slide1.xml"/><Relationship Id="rId14" Type="http://schemas.openxmlformats.org/officeDocument/2006/relationships/hyperlink" Target="https://www.youtube.com/watch?v=GnLP8sEaLmk" TargetMode="External"/><Relationship Id="rId17" Type="http://schemas.openxmlformats.org/officeDocument/2006/relationships/image" Target="../media/image5.jpg"/><Relationship Id="rId16" Type="http://schemas.openxmlformats.org/officeDocument/2006/relationships/slide" Target="/ppt/slides/slide1.xml"/><Relationship Id="rId19" Type="http://schemas.openxmlformats.org/officeDocument/2006/relationships/slide" Target="/ppt/slides/slide1.xml"/><Relationship Id="rId18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93952" y="117602"/>
            <a:ext cx="788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 fontScale="25000" lnSpcReduction="20000"/>
          </a:bodyPr>
          <a:lstStyle/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3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t/>
            </a:r>
            <a:endParaRPr b="1" sz="120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rPr b="1" lang="en-GB" sz="12000">
                <a:solidFill>
                  <a:srgbClr val="050505"/>
                </a:solidFill>
                <a:highlight>
                  <a:schemeClr val="lt1"/>
                </a:highlight>
              </a:rPr>
              <a:t>Bir Singh</a:t>
            </a:r>
            <a:r>
              <a:rPr b="1" lang="en-GB" sz="12000">
                <a:solidFill>
                  <a:srgbClr val="050505"/>
                </a:solidFill>
                <a:highlight>
                  <a:srgbClr val="FFFFFF"/>
                </a:highlight>
              </a:rPr>
              <a:t> </a:t>
            </a:r>
            <a:r>
              <a:rPr b="1" lang="en-GB" sz="12000">
                <a:solidFill>
                  <a:srgbClr val="050505"/>
                </a:solidFill>
                <a:highlight>
                  <a:srgbClr val="FFFFFF"/>
                </a:highlight>
              </a:rPr>
              <a:t>- </a:t>
            </a:r>
            <a:r>
              <a:rPr lang="en-GB" sz="12000">
                <a:solidFill>
                  <a:srgbClr val="0097A7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Rapper</a:t>
            </a:r>
            <a:endParaRPr sz="12000">
              <a:solidFill>
                <a:srgbClr val="0097A7"/>
              </a:solidFill>
              <a:highlight>
                <a:srgbClr val="FFFFFF"/>
              </a:highlight>
              <a:latin typeface="EB Garamond Medium"/>
              <a:ea typeface="EB Garamond Medium"/>
              <a:cs typeface="EB Garamond Medium"/>
              <a:sym typeface="EB Garamond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t/>
            </a:r>
            <a:endParaRPr b="1" sz="123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9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7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457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rgbClr val="000000"/>
              </a:solidFill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642142" y="3476350"/>
            <a:ext cx="59427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Play"/>
              <a:buNone/>
            </a:pPr>
            <a:r>
              <a:rPr lang="en-GB" sz="1100" u="sng">
                <a:solidFill>
                  <a:schemeClr val="hlink"/>
                </a:solidFill>
                <a:latin typeface="Play"/>
                <a:ea typeface="Play"/>
                <a:cs typeface="Play"/>
                <a:sym typeface="Play"/>
                <a:hlinkClick r:id="rId3"/>
              </a:rPr>
              <a:t>Link</a:t>
            </a:r>
            <a:endParaRPr b="0" i="0" sz="1100" u="none" cap="none" strike="noStrike">
              <a:solidFill>
                <a:srgbClr val="000000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631708" y="4000740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4"/>
              </a:rPr>
              <a:t>Link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53798" y="3886114"/>
            <a:ext cx="304802" cy="304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39261" y="3369752"/>
            <a:ext cx="304802" cy="304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66878" y="4264420"/>
            <a:ext cx="475264" cy="475264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8">
            <a:alphaModFix/>
          </a:blip>
          <a:srcRect b="-2082" l="23763" r="50942" t="0"/>
          <a:stretch/>
        </p:blipFill>
        <p:spPr>
          <a:xfrm>
            <a:off x="246886" y="4717811"/>
            <a:ext cx="304802" cy="315535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 txBox="1"/>
          <p:nvPr/>
        </p:nvSpPr>
        <p:spPr>
          <a:xfrm>
            <a:off x="631696" y="4451913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9"/>
              </a:rPr>
              <a:t>Link1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1165096" y="4438341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0"/>
              </a:rPr>
              <a:t>Link 2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3">
            <a:hlinkClick action="ppaction://hlinksldjump" r:id="rId11"/>
          </p:cNvPr>
          <p:cNvSpPr txBox="1"/>
          <p:nvPr/>
        </p:nvSpPr>
        <p:spPr>
          <a:xfrm>
            <a:off x="1785311" y="4416353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2"/>
              </a:rPr>
              <a:t>Link 3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3">
            <a:hlinkClick action="ppaction://hlinksldjump" r:id="rId13"/>
          </p:cNvPr>
          <p:cNvSpPr txBox="1"/>
          <p:nvPr/>
        </p:nvSpPr>
        <p:spPr>
          <a:xfrm>
            <a:off x="2448251" y="4413083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4"/>
              </a:rPr>
              <a:t>link 4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3">
            <a:hlinkClick action="ppaction://hlinksldjump" r:id="rId15"/>
          </p:cNvPr>
          <p:cNvSpPr txBox="1"/>
          <p:nvPr/>
        </p:nvSpPr>
        <p:spPr>
          <a:xfrm>
            <a:off x="642142" y="4764818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action="ppaction://hlinksldjump" r:id="rId16"/>
              </a:rPr>
              <a:t>NA</a:t>
            </a:r>
            <a:endParaRPr sz="1100">
              <a:solidFill>
                <a:srgbClr val="000000"/>
              </a:solidFill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166875" y="753275"/>
            <a:ext cx="6919800" cy="9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108000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97A7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Bir Singh</a:t>
            </a:r>
            <a:r>
              <a:rPr lang="en-GB" sz="1800">
                <a:solidFill>
                  <a:srgbClr val="4D5156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 is </a:t>
            </a:r>
            <a:r>
              <a:rPr lang="en-GB" sz="1800">
                <a:solidFill>
                  <a:srgbClr val="5F6368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a Punjabi Singer, Composer and Lyricist since 2013</a:t>
            </a:r>
            <a:r>
              <a:rPr lang="en-GB" sz="1800">
                <a:solidFill>
                  <a:srgbClr val="4D5156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 and have worked with famous production houses like Rhythm Boyz Entertainment, Purple Pebble ..</a:t>
            </a:r>
            <a:endParaRPr i="1" sz="1800">
              <a:solidFill>
                <a:srgbClr val="0097A7"/>
              </a:solidFill>
              <a:highlight>
                <a:srgbClr val="FFFFFF"/>
              </a:highlight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pic>
        <p:nvPicPr>
          <p:cNvPr id="67" name="Google Shape;67;p13"/>
          <p:cNvPicPr preferRelativeResize="0"/>
          <p:nvPr/>
        </p:nvPicPr>
        <p:blipFill rotWithShape="1">
          <a:blip r:embed="rId17">
            <a:alphaModFix/>
          </a:blip>
          <a:srcRect b="-2322" l="61084" r="20381" t="0"/>
          <a:stretch/>
        </p:blipFill>
        <p:spPr>
          <a:xfrm>
            <a:off x="197358" y="2501190"/>
            <a:ext cx="417688" cy="461199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3"/>
          <p:cNvSpPr txBox="1"/>
          <p:nvPr/>
        </p:nvSpPr>
        <p:spPr>
          <a:xfrm>
            <a:off x="606454" y="2586625"/>
            <a:ext cx="29100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12700" rtl="0" algn="l">
              <a:lnSpc>
                <a:spcPct val="1333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highlight>
                  <a:srgbClr val="FFFFFF"/>
                </a:highlight>
              </a:rPr>
              <a:t>8195099666/8559035054</a:t>
            </a:r>
            <a:endParaRPr sz="2000">
              <a:solidFill>
                <a:srgbClr val="1C1E21"/>
              </a:solidFill>
              <a:highlight>
                <a:srgbClr val="FFFFFF"/>
              </a:highlight>
            </a:endParaRPr>
          </a:p>
        </p:txBody>
      </p:sp>
      <p:pic>
        <p:nvPicPr>
          <p:cNvPr id="69" name="Google Shape;69;p13"/>
          <p:cNvPicPr preferRelativeResize="0"/>
          <p:nvPr/>
        </p:nvPicPr>
        <p:blipFill rotWithShape="1">
          <a:blip r:embed="rId18">
            <a:alphaModFix/>
          </a:blip>
          <a:srcRect b="11133" l="16164" r="71949" t="11979"/>
          <a:stretch/>
        </p:blipFill>
        <p:spPr>
          <a:xfrm>
            <a:off x="196451" y="2972914"/>
            <a:ext cx="390430" cy="3863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3"/>
          <p:cNvSpPr txBox="1"/>
          <p:nvPr/>
        </p:nvSpPr>
        <p:spPr>
          <a:xfrm>
            <a:off x="631696" y="3011858"/>
            <a:ext cx="54558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177800" rtl="0" algn="l">
              <a:lnSpc>
                <a:spcPct val="133330"/>
              </a:lnSpc>
              <a:spcBef>
                <a:spcPts val="0"/>
              </a:spcBef>
              <a:spcAft>
                <a:spcPts val="1900"/>
              </a:spcAft>
              <a:buNone/>
            </a:pPr>
            <a:r>
              <a:rPr lang="en-GB" sz="1500">
                <a:latin typeface="Georgia"/>
                <a:ea typeface="Georgia"/>
                <a:cs typeface="Georgia"/>
                <a:sym typeface="Georgia"/>
              </a:rPr>
              <a:t>thebleedingnibs@gmail.com /info@thebleedingnibs.com</a:t>
            </a:r>
            <a:endParaRPr sz="1500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71" name="Google Shape;71;p13">
            <a:hlinkClick action="ppaction://hlinksldjump" r:id="rId19"/>
          </p:cNvPr>
          <p:cNvSpPr txBox="1"/>
          <p:nvPr/>
        </p:nvSpPr>
        <p:spPr>
          <a:xfrm>
            <a:off x="3057351" y="4416358"/>
            <a:ext cx="78798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20"/>
              </a:rPr>
              <a:t>Link 5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2" name="Google Shape;72;p13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6220937" y="3862110"/>
            <a:ext cx="1338527" cy="1279888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7734226" y="2137648"/>
            <a:ext cx="1409775" cy="1434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6301264" y="2203195"/>
            <a:ext cx="1219201" cy="1525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7734225" y="3749863"/>
            <a:ext cx="1409774" cy="1409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8204167" y="637150"/>
            <a:ext cx="939833" cy="14097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