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6fYLQMvxxwE" TargetMode="External"/><Relationship Id="rId22" Type="http://schemas.openxmlformats.org/officeDocument/2006/relationships/image" Target="../media/image2.jpg"/><Relationship Id="rId21" Type="http://schemas.openxmlformats.org/officeDocument/2006/relationships/image" Target="../media/image8.jpg"/><Relationship Id="rId24" Type="http://schemas.openxmlformats.org/officeDocument/2006/relationships/image" Target="../media/image9.jpg"/><Relationship Id="rId2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profile.php?id=100064162324982" TargetMode="External"/><Relationship Id="rId4" Type="http://schemas.openxmlformats.org/officeDocument/2006/relationships/slide" Target="/ppt/slides/slide1.xml"/><Relationship Id="rId9" Type="http://schemas.openxmlformats.org/officeDocument/2006/relationships/hyperlink" Target="https://www.youtube.com/@gourimusic1997" TargetMode="External"/><Relationship Id="rId25" Type="http://schemas.openxmlformats.org/officeDocument/2006/relationships/image" Target="../media/image11.png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image" Target="../media/image4.jpg"/><Relationship Id="rId8" Type="http://schemas.openxmlformats.org/officeDocument/2006/relationships/image" Target="../media/image3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4eJ70wPa1Lg&amp;t=5s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FwIMBUSVmCk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VpyUPk5MhnY" TargetMode="External"/><Relationship Id="rId17" Type="http://schemas.openxmlformats.org/officeDocument/2006/relationships/image" Target="../media/image6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1" y="117600"/>
            <a:ext cx="50730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Binnie Shanker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Sufi singer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4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50505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Versatile Singer :- Binnie Shanker ( Mastaani Queen) Contact For Any Type Of Shows 8586867307</a:t>
            </a:r>
            <a:endParaRPr i="1" sz="18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8527218150/9910925539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rapperadaboy@yahoo.com</a:t>
            </a:r>
            <a:endParaRPr sz="1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963200" y="2778204"/>
            <a:ext cx="1180800" cy="959463"/>
          </a:xfrm>
          <a:prstGeom prst="rect">
            <a:avLst/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963200" y="3885759"/>
            <a:ext cx="1180800" cy="959461"/>
          </a:xfrm>
          <a:prstGeom prst="rect">
            <a:avLst/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963200" y="1670665"/>
            <a:ext cx="1180800" cy="959463"/>
          </a:xfrm>
          <a:prstGeom prst="rect">
            <a:avLst/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963200" y="438820"/>
            <a:ext cx="1180800" cy="959463"/>
          </a:xfrm>
          <a:prstGeom prst="rect">
            <a:avLst/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25">
            <a:alphaModFix/>
          </a:blip>
          <a:srcRect b="31445" l="0" r="0" t="0"/>
          <a:stretch/>
        </p:blipFill>
        <p:spPr>
          <a:xfrm>
            <a:off x="5902275" y="2863525"/>
            <a:ext cx="1854425" cy="199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