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facebook.com/RapperEmceeBharat/videos/4116915531718018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7.png"/><Relationship Id="rId24" Type="http://schemas.openxmlformats.org/officeDocument/2006/relationships/image" Target="../media/image8.png"/><Relationship Id="rId23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RapperEmceeBharat/" TargetMode="External"/><Relationship Id="rId4" Type="http://schemas.openxmlformats.org/officeDocument/2006/relationships/hyperlink" Target="https://www.instagram.com/emceebharatofficial/" TargetMode="External"/><Relationship Id="rId9" Type="http://schemas.openxmlformats.org/officeDocument/2006/relationships/hyperlink" Target="https://www.facebook.com/RapperEmceeBharat/videos/1118761649083030" TargetMode="External"/><Relationship Id="rId25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1.jpg"/><Relationship Id="rId8" Type="http://schemas.openxmlformats.org/officeDocument/2006/relationships/image" Target="../media/image3.jpg"/><Relationship Id="rId11" Type="http://schemas.openxmlformats.org/officeDocument/2006/relationships/slide" Target="/ppt/slides/slide1.xml"/><Relationship Id="rId10" Type="http://schemas.openxmlformats.org/officeDocument/2006/relationships/hyperlink" Target="https://www.facebook.com/RapperEmceeBharat/videos/467770278129309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facebook.com/RapperEmceeBharat/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facebook.com/RapperEmceeBharat/videos/710592740129604" TargetMode="External"/><Relationship Id="rId17" Type="http://schemas.openxmlformats.org/officeDocument/2006/relationships/image" Target="../media/image4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Bharat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Bharat </a:t>
            </a:r>
            <a:r>
              <a:rPr lang="en-GB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is a Rapper Music composer Beat production Master Video editor and Model.</a:t>
            </a:r>
            <a:endParaRPr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9654444730/9560040156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bharatandshask@gmail.com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737750" y="2167732"/>
            <a:ext cx="1412774" cy="1406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731225" y="3711850"/>
            <a:ext cx="1412774" cy="141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903025" y="1385523"/>
            <a:ext cx="1626299" cy="162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529225" y="3124517"/>
            <a:ext cx="2000101" cy="200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flipH="1">
            <a:off x="7721675" y="264532"/>
            <a:ext cx="1412775" cy="1765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