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Play"/>
      <p:regular r:id="rId7"/>
      <p:bold r:id="rId8"/>
    </p:embeddedFont>
    <p:embeddedFont>
      <p:font typeface="EB Garamond Medium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EBGaramondMedium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lay-regular.fntdata"/><Relationship Id="rId8" Type="http://schemas.openxmlformats.org/officeDocument/2006/relationships/font" Target="fonts/Play-bold.fntdata"/><Relationship Id="rId11" Type="http://schemas.openxmlformats.org/officeDocument/2006/relationships/font" Target="fonts/EBGaramondMedium-italic.fntdata"/><Relationship Id="rId10" Type="http://schemas.openxmlformats.org/officeDocument/2006/relationships/font" Target="fonts/EBGaramondMedium-bold.fntdata"/><Relationship Id="rId12" Type="http://schemas.openxmlformats.org/officeDocument/2006/relationships/font" Target="fonts/EBGaramondMedium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hyperlink" Target="https://www.youtube.com/watch?v=JRKk7gxcpMc" TargetMode="External"/><Relationship Id="rId22" Type="http://schemas.openxmlformats.org/officeDocument/2006/relationships/image" Target="../media/image7.png"/><Relationship Id="rId21" Type="http://schemas.openxmlformats.org/officeDocument/2006/relationships/image" Target="../media/image10.png"/><Relationship Id="rId24" Type="http://schemas.openxmlformats.org/officeDocument/2006/relationships/image" Target="../media/image11.png"/><Relationship Id="rId23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ww.facebook.com/OfficialBadshah/" TargetMode="External"/><Relationship Id="rId4" Type="http://schemas.openxmlformats.org/officeDocument/2006/relationships/hyperlink" Target="https://www.instagram.com/badboyshah/" TargetMode="External"/><Relationship Id="rId9" Type="http://schemas.openxmlformats.org/officeDocument/2006/relationships/hyperlink" Target="https://www.youtube.com/channel/UCUQg_UBQfVjptn7Wqcgzz-w" TargetMode="External"/><Relationship Id="rId25" Type="http://schemas.openxmlformats.org/officeDocument/2006/relationships/image" Target="../media/image9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jpg"/><Relationship Id="rId8" Type="http://schemas.openxmlformats.org/officeDocument/2006/relationships/image" Target="../media/image2.jpg"/><Relationship Id="rId11" Type="http://schemas.openxmlformats.org/officeDocument/2006/relationships/slide" Target="/ppt/slides/slide1.xml"/><Relationship Id="rId10" Type="http://schemas.openxmlformats.org/officeDocument/2006/relationships/hyperlink" Target="https://www.youtube.com/watch?v=bcSUtpwlmbE" TargetMode="External"/><Relationship Id="rId13" Type="http://schemas.openxmlformats.org/officeDocument/2006/relationships/slide" Target="/ppt/slides/slide1.xml"/><Relationship Id="rId12" Type="http://schemas.openxmlformats.org/officeDocument/2006/relationships/hyperlink" Target="https://www.youtube.com/watch?v=WuiGp0y_pSo" TargetMode="External"/><Relationship Id="rId15" Type="http://schemas.openxmlformats.org/officeDocument/2006/relationships/slide" Target="/ppt/slides/slide1.xml"/><Relationship Id="rId14" Type="http://schemas.openxmlformats.org/officeDocument/2006/relationships/hyperlink" Target="https://www.youtube.com/watch?v=nEy5srmsYYQ" TargetMode="External"/><Relationship Id="rId17" Type="http://schemas.openxmlformats.org/officeDocument/2006/relationships/image" Target="../media/image3.jpg"/><Relationship Id="rId16" Type="http://schemas.openxmlformats.org/officeDocument/2006/relationships/slide" Target="/ppt/slides/slide1.xml"/><Relationship Id="rId19" Type="http://schemas.openxmlformats.org/officeDocument/2006/relationships/slide" Target="/ppt/slides/slide1.xml"/><Relationship Id="rId18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346352" y="270001"/>
            <a:ext cx="788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fontScale="25000" lnSpcReduction="20000"/>
          </a:bodyPr>
          <a:lstStyle/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9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3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0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rPr b="1" lang="en-GB" sz="12000">
                <a:solidFill>
                  <a:srgbClr val="050505"/>
                </a:solidFill>
                <a:highlight>
                  <a:srgbClr val="FFFFFF"/>
                </a:highlight>
              </a:rPr>
              <a:t>Badshah-</a:t>
            </a:r>
            <a:r>
              <a:rPr b="1" lang="en-GB" sz="12000">
                <a:solidFill>
                  <a:srgbClr val="050505"/>
                </a:solidFill>
                <a:highlight>
                  <a:srgbClr val="FFFFFF"/>
                </a:highlight>
              </a:rPr>
              <a:t> </a:t>
            </a:r>
            <a:r>
              <a:rPr lang="en-GB" sz="120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Rapper</a:t>
            </a:r>
            <a:endParaRPr sz="12000">
              <a:solidFill>
                <a:srgbClr val="0097A7"/>
              </a:solidFill>
              <a:highlight>
                <a:srgbClr val="FFFFFF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3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9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7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457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rgbClr val="000000"/>
              </a:solidFill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794542" y="3628750"/>
            <a:ext cx="59427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Play"/>
              <a:buNone/>
            </a:pPr>
            <a:r>
              <a:rPr lang="en-GB" sz="1100" u="sng">
                <a:solidFill>
                  <a:schemeClr val="hlink"/>
                </a:solidFill>
                <a:latin typeface="Play"/>
                <a:ea typeface="Play"/>
                <a:cs typeface="Play"/>
                <a:sym typeface="Play"/>
                <a:hlinkClick r:id="rId3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784108" y="4153140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4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6198" y="4038514"/>
            <a:ext cx="304802" cy="30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91661" y="3522152"/>
            <a:ext cx="304802" cy="30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19278" y="4416820"/>
            <a:ext cx="475264" cy="475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8">
            <a:alphaModFix/>
          </a:blip>
          <a:srcRect b="-2082" l="23763" r="50942" t="0"/>
          <a:stretch/>
        </p:blipFill>
        <p:spPr>
          <a:xfrm>
            <a:off x="399286" y="4870211"/>
            <a:ext cx="304802" cy="315535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784096" y="4604313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9"/>
              </a:rPr>
              <a:t>Link1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1317496" y="4590741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0"/>
              </a:rPr>
              <a:t>Link 2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3">
            <a:hlinkClick action="ppaction://hlinksldjump" r:id="rId11"/>
          </p:cNvPr>
          <p:cNvSpPr txBox="1"/>
          <p:nvPr/>
        </p:nvSpPr>
        <p:spPr>
          <a:xfrm>
            <a:off x="1937711" y="4568753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2"/>
              </a:rPr>
              <a:t>Link 3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3">
            <a:hlinkClick action="ppaction://hlinksldjump" r:id="rId13"/>
          </p:cNvPr>
          <p:cNvSpPr txBox="1"/>
          <p:nvPr/>
        </p:nvSpPr>
        <p:spPr>
          <a:xfrm>
            <a:off x="2600651" y="4565483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4"/>
              </a:rPr>
              <a:t>link 4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3">
            <a:hlinkClick action="ppaction://hlinksldjump" r:id="rId15"/>
          </p:cNvPr>
          <p:cNvSpPr txBox="1"/>
          <p:nvPr/>
        </p:nvSpPr>
        <p:spPr>
          <a:xfrm>
            <a:off x="794542" y="4917218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rgbClr val="0097A7"/>
                </a:solidFill>
                <a:hlinkClick action="ppaction://hlinksldjump" r:id="rId1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NA</a:t>
            </a:r>
            <a:endParaRPr sz="1100">
              <a:solidFill>
                <a:srgbClr val="000000"/>
              </a:solidFill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319275" y="905675"/>
            <a:ext cx="69198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Aditya Prateek Singh Sisodia,</a:t>
            </a:r>
            <a:r>
              <a:rPr lang="en-GB" sz="1800">
                <a:solidFill>
                  <a:srgbClr val="4D5156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 known professionally as </a:t>
            </a:r>
            <a:r>
              <a:rPr lang="en-GB" sz="18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Badshah</a:t>
            </a:r>
            <a:r>
              <a:rPr lang="en-GB" sz="1800">
                <a:solidFill>
                  <a:srgbClr val="4D5156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, is an Indian rapper, singer, songwriter, and producer</a:t>
            </a:r>
            <a:endParaRPr sz="1800">
              <a:solidFill>
                <a:srgbClr val="4A86E8"/>
              </a:solidFill>
              <a:highlight>
                <a:srgbClr val="FFFFFF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pic>
        <p:nvPicPr>
          <p:cNvPr id="67" name="Google Shape;67;p13"/>
          <p:cNvPicPr preferRelativeResize="0"/>
          <p:nvPr/>
        </p:nvPicPr>
        <p:blipFill rotWithShape="1">
          <a:blip r:embed="rId17">
            <a:alphaModFix/>
          </a:blip>
          <a:srcRect b="-2322" l="61084" r="20381" t="0"/>
          <a:stretch/>
        </p:blipFill>
        <p:spPr>
          <a:xfrm>
            <a:off x="349758" y="2653590"/>
            <a:ext cx="417688" cy="461199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 txBox="1"/>
          <p:nvPr/>
        </p:nvSpPr>
        <p:spPr>
          <a:xfrm>
            <a:off x="758854" y="2739025"/>
            <a:ext cx="29100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12700" rtl="0" algn="l">
              <a:lnSpc>
                <a:spcPct val="1333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highlight>
                  <a:srgbClr val="FFFFFF"/>
                </a:highlight>
              </a:rPr>
              <a:t>9582476222</a:t>
            </a:r>
            <a:endParaRPr sz="2000">
              <a:solidFill>
                <a:srgbClr val="1C1E21"/>
              </a:solidFill>
              <a:highlight>
                <a:srgbClr val="FFFFFF"/>
              </a:highlight>
            </a:endParaRPr>
          </a:p>
        </p:txBody>
      </p:sp>
      <p:pic>
        <p:nvPicPr>
          <p:cNvPr id="69" name="Google Shape;69;p13"/>
          <p:cNvPicPr preferRelativeResize="0"/>
          <p:nvPr/>
        </p:nvPicPr>
        <p:blipFill rotWithShape="1">
          <a:blip r:embed="rId18">
            <a:alphaModFix/>
          </a:blip>
          <a:srcRect b="11133" l="16164" r="71949" t="11979"/>
          <a:stretch/>
        </p:blipFill>
        <p:spPr>
          <a:xfrm>
            <a:off x="348851" y="3125314"/>
            <a:ext cx="390430" cy="3863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/>
        </p:nvSpPr>
        <p:spPr>
          <a:xfrm>
            <a:off x="784096" y="3164258"/>
            <a:ext cx="5455800" cy="2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177800" rtl="0" algn="l">
              <a:lnSpc>
                <a:spcPct val="133330"/>
              </a:lnSpc>
              <a:spcBef>
                <a:spcPts val="0"/>
              </a:spcBef>
              <a:spcAft>
                <a:spcPts val="1900"/>
              </a:spcAft>
              <a:buNone/>
            </a:pPr>
            <a:r>
              <a:rPr lang="en-GB" sz="1300"/>
              <a:t>NA</a:t>
            </a:r>
            <a:endParaRPr sz="13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1" name="Google Shape;71;p13">
            <a:hlinkClick action="ppaction://hlinksldjump" r:id="rId19"/>
          </p:cNvPr>
          <p:cNvSpPr txBox="1"/>
          <p:nvPr/>
        </p:nvSpPr>
        <p:spPr>
          <a:xfrm>
            <a:off x="3209751" y="4568758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20"/>
              </a:rPr>
              <a:t>Link 5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2" name="Google Shape;72;p13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6897929" y="1715925"/>
            <a:ext cx="949993" cy="118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780346" y="3015926"/>
            <a:ext cx="3067574" cy="205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7945624" y="3522151"/>
            <a:ext cx="1251673" cy="1563722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7945625" y="1229915"/>
            <a:ext cx="1251673" cy="83533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7941147" y="2200298"/>
            <a:ext cx="1186780" cy="1186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