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k-1rVhVRQXo" TargetMode="External"/><Relationship Id="rId22" Type="http://schemas.openxmlformats.org/officeDocument/2006/relationships/image" Target="../media/image4.jpg"/><Relationship Id="rId21" Type="http://schemas.openxmlformats.org/officeDocument/2006/relationships/image" Target="../media/image8.jpg"/><Relationship Id="rId24" Type="http://schemas.openxmlformats.org/officeDocument/2006/relationships/image" Target="../media/image11.jpg"/><Relationship Id="rId23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sitarproject/" TargetMode="External"/><Relationship Id="rId4" Type="http://schemas.openxmlformats.org/officeDocument/2006/relationships/hyperlink" Target="https://www.instagram.com/azeemahmedalvi/" TargetMode="External"/><Relationship Id="rId9" Type="http://schemas.openxmlformats.org/officeDocument/2006/relationships/hyperlink" Target="https://www.youtube.com/@azeemsitar" TargetMode="External"/><Relationship Id="rId26" Type="http://schemas.openxmlformats.org/officeDocument/2006/relationships/image" Target="../media/image9.jpg"/><Relationship Id="rId25" Type="http://schemas.openxmlformats.org/officeDocument/2006/relationships/image" Target="../media/image10.jpg"/><Relationship Id="rId5" Type="http://schemas.openxmlformats.org/officeDocument/2006/relationships/image" Target="../media/image1.png"/><Relationship Id="rId6" Type="http://schemas.openxmlformats.org/officeDocument/2006/relationships/image" Target="../media/image7.png"/><Relationship Id="rId7" Type="http://schemas.openxmlformats.org/officeDocument/2006/relationships/image" Target="../media/image3.jpg"/><Relationship Id="rId8" Type="http://schemas.openxmlformats.org/officeDocument/2006/relationships/image" Target="../media/image2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FGS2jh03NIo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26uo2KWjDIw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6c7H6Ccfi2E" TargetMode="External"/><Relationship Id="rId17" Type="http://schemas.openxmlformats.org/officeDocument/2006/relationships/image" Target="../media/image5.jpg"/><Relationship Id="rId16" Type="http://schemas.openxmlformats.org/officeDocument/2006/relationships/hyperlink" Target="https://www.azeemahmedalvi.com/?" TargetMode="External"/><Relationship Id="rId19" Type="http://schemas.openxmlformats.org/officeDocument/2006/relationships/slide" Target="/ppt/slides/slide1.xml"/><Relationship Id="rId18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5499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Azeem Ahmed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Sitar player  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2937" y="3886112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1889" y="3369751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18"/>
            <a:ext cx="361200" cy="47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27684" y="4717808"/>
            <a:ext cx="231649" cy="31553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6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9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solidFill>
                  <a:srgbClr val="0097A7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Azeem Ahmed</a:t>
            </a:r>
            <a:r>
              <a:rPr lang="en-GB" sz="1800">
                <a:solidFill>
                  <a:schemeClr val="dk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he has been awarded the National Scholarship by Government of India and has performed at numerous prestigious music festivals in India.</a:t>
            </a:r>
            <a:endParaRPr sz="1800">
              <a:solidFill>
                <a:schemeClr val="dk1"/>
              </a:solidFill>
              <a:highlight>
                <a:schemeClr val="lt1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0043" y="2501190"/>
            <a:ext cx="317440" cy="46119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9871872257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89354" y="2972913"/>
            <a:ext cx="296718" cy="38627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sitarproject@gmail.com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259625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892800" y="1951613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97075" y="291513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892800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597075" y="1951613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7" name="Google Shape;77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597075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