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2.jpg"/><Relationship Id="rId22" Type="http://schemas.openxmlformats.org/officeDocument/2006/relationships/slide" Target="/ppt/slides/slide1.xml"/><Relationship Id="rId21" Type="http://schemas.openxmlformats.org/officeDocument/2006/relationships/image" Target="../media/image8.jpg"/><Relationship Id="rId24" Type="http://schemas.openxmlformats.org/officeDocument/2006/relationships/image" Target="../media/image11.png"/><Relationship Id="rId23" Type="http://schemas.openxmlformats.org/officeDocument/2006/relationships/hyperlink" Target="https://www.youtube.com/watch?v=F2l_jC_wIIo&amp;list=OLAK5uy_kDeGE9z-eBX0HZ3E2EkxEfrR08h9qjYe0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ashokmastieofficial/" TargetMode="External"/><Relationship Id="rId4" Type="http://schemas.openxmlformats.org/officeDocument/2006/relationships/hyperlink" Target="https://www.facebook.com/ashokmastieofficial/about" TargetMode="External"/><Relationship Id="rId9" Type="http://schemas.openxmlformats.org/officeDocument/2006/relationships/image" Target="../media/image5.jpg"/><Relationship Id="rId26" Type="http://schemas.openxmlformats.org/officeDocument/2006/relationships/image" Target="../media/image10.png"/><Relationship Id="rId25" Type="http://schemas.openxmlformats.org/officeDocument/2006/relationships/image" Target="../media/image6.png"/><Relationship Id="rId28" Type="http://schemas.openxmlformats.org/officeDocument/2006/relationships/image" Target="../media/image9.png"/><Relationship Id="rId27" Type="http://schemas.openxmlformats.org/officeDocument/2006/relationships/image" Target="../media/image7.png"/><Relationship Id="rId5" Type="http://schemas.openxmlformats.org/officeDocument/2006/relationships/hyperlink" Target="https://www.instagram.com/%3Fhl%3Den" TargetMode="External"/><Relationship Id="rId6" Type="http://schemas.openxmlformats.org/officeDocument/2006/relationships/hyperlink" Target="https://www.instagram.com/ashokmastie/?hl=en" TargetMode="External"/><Relationship Id="rId7" Type="http://schemas.openxmlformats.org/officeDocument/2006/relationships/image" Target="../media/image3.png"/><Relationship Id="rId8" Type="http://schemas.openxmlformats.org/officeDocument/2006/relationships/image" Target="../media/image1.png"/><Relationship Id="rId11" Type="http://schemas.openxmlformats.org/officeDocument/2006/relationships/hyperlink" Target="https://www.youtube.com/@AshokMastie" TargetMode="External"/><Relationship Id="rId10" Type="http://schemas.openxmlformats.org/officeDocument/2006/relationships/image" Target="../media/image4.jpg"/><Relationship Id="rId13" Type="http://schemas.openxmlformats.org/officeDocument/2006/relationships/hyperlink" Target="https://www.youtube.com/watch?v=FzoOqH-cs2E" TargetMode="External"/><Relationship Id="rId12" Type="http://schemas.openxmlformats.org/officeDocument/2006/relationships/hyperlink" Target="https://www.youtube.com/watch?v=FUMkPupt7CU" TargetMode="External"/><Relationship Id="rId15" Type="http://schemas.openxmlformats.org/officeDocument/2006/relationships/hyperlink" Target="https://www.youtube.com/watch?v=cByT_fi71XA" TargetMode="External"/><Relationship Id="rId14" Type="http://schemas.openxmlformats.org/officeDocument/2006/relationships/hyperlink" Target="https://www.youtube.com/watch?v=AmrRPNwrGQU" TargetMode="External"/><Relationship Id="rId17" Type="http://schemas.openxmlformats.org/officeDocument/2006/relationships/slide" Target="/ppt/slides/slide1.xml"/><Relationship Id="rId16" Type="http://schemas.openxmlformats.org/officeDocument/2006/relationships/hyperlink" Target="https://www.youtube.com/watch?v=yaXxw_wzj58&amp;list=OLAK5uy_myzrf4EjrGRlrCi-Dli_E4i5H4T_tfFYY" TargetMode="External"/><Relationship Id="rId19" Type="http://schemas.openxmlformats.org/officeDocument/2006/relationships/hyperlink" Target="http://www.ashokmasti.com" TargetMode="External"/><Relationship Id="rId18" Type="http://schemas.openxmlformats.org/officeDocument/2006/relationships/slide" Target="/ppt/slides/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2" y="117602"/>
            <a:ext cx="788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rgbClr val="1C1E21"/>
                </a:solidFill>
                <a:highlight>
                  <a:srgbClr val="FFFFFF"/>
                </a:highlight>
              </a:rPr>
              <a:t>Ashok Masti </a:t>
            </a:r>
            <a:r>
              <a:rPr b="1" lang="en" sz="2100">
                <a:solidFill>
                  <a:srgbClr val="1C1E21"/>
                </a:solidFill>
                <a:highlight>
                  <a:srgbClr val="FFFFFF"/>
                </a:highlight>
              </a:rPr>
              <a:t>-</a:t>
            </a:r>
            <a:r>
              <a:rPr lang="en" sz="25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Playback singer</a:t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sp>
        <p:nvSpPr>
          <p:cNvPr id="55" name="Google Shape;55;p13">
            <a:hlinkClick r:id="rId3"/>
          </p:cNvPr>
          <p:cNvSpPr txBox="1"/>
          <p:nvPr/>
        </p:nvSpPr>
        <p:spPr>
          <a:xfrm>
            <a:off x="642184" y="3476350"/>
            <a:ext cx="7194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>
            <a:hlinkClick r:id="rId5"/>
          </p:cNvPr>
          <p:cNvSpPr txBox="1"/>
          <p:nvPr/>
        </p:nvSpPr>
        <p:spPr>
          <a:xfrm>
            <a:off x="631708" y="4000740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53798" y="3959626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53798" y="3461015"/>
            <a:ext cx="30480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66878" y="4264420"/>
            <a:ext cx="475264" cy="47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10">
            <a:alphaModFix/>
          </a:blip>
          <a:srcRect b="-2082" l="23763" r="50942" t="0"/>
          <a:stretch/>
        </p:blipFill>
        <p:spPr>
          <a:xfrm>
            <a:off x="246886" y="4717811"/>
            <a:ext cx="304802" cy="31553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1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>
            <a:hlinkClick r:id="rId12"/>
          </p:cNvPr>
          <p:cNvSpPr txBox="1"/>
          <p:nvPr/>
        </p:nvSpPr>
        <p:spPr>
          <a:xfrm>
            <a:off x="1165096" y="4438341"/>
            <a:ext cx="9144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r:id="rId14"/>
          </p:cNvPr>
          <p:cNvSpPr txBox="1"/>
          <p:nvPr/>
        </p:nvSpPr>
        <p:spPr>
          <a:xfrm>
            <a:off x="1785311" y="441635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r:id="rId16"/>
          </p:cNvPr>
          <p:cNvSpPr txBox="1"/>
          <p:nvPr/>
        </p:nvSpPr>
        <p:spPr>
          <a:xfrm>
            <a:off x="2448251" y="4413083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0097A7"/>
                </a:solidFill>
                <a:hlinkClick action="ppaction://hlinksldjump"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8"/>
          </p:cNvPr>
          <p:cNvSpPr txBox="1"/>
          <p:nvPr/>
        </p:nvSpPr>
        <p:spPr>
          <a:xfrm>
            <a:off x="642142" y="4764818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19"/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9198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Ashok Masti</a:t>
            </a:r>
            <a:r>
              <a:rPr lang="en" sz="1800">
                <a:solidFill>
                  <a:srgbClr val="4D5156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is an Indian Playback singer. He is best known for his song "Khadke Glassy" which is sung by him and Yo Yo Honey Singh from the movie Jabriya Jodi starring Parineeti Chopra </a:t>
            </a:r>
            <a:endParaRPr sz="1800">
              <a:solidFill>
                <a:srgbClr val="4A86E8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20">
            <a:alphaModFix/>
          </a:blip>
          <a:srcRect b="-2322" l="61084" r="20381" t="0"/>
          <a:stretch/>
        </p:blipFill>
        <p:spPr>
          <a:xfrm>
            <a:off x="197358" y="2501190"/>
            <a:ext cx="417688" cy="4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9810154788/11-46170226</a:t>
            </a:r>
            <a:endParaRPr/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21">
            <a:alphaModFix/>
          </a:blip>
          <a:srcRect b="11133" l="16164" r="71949" t="11979"/>
          <a:stretch/>
        </p:blipFill>
        <p:spPr>
          <a:xfrm>
            <a:off x="196451" y="2972914"/>
            <a:ext cx="390430" cy="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6" y="3011858"/>
            <a:ext cx="54558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1C1E21"/>
                </a:solidFill>
              </a:rPr>
              <a:t>ashokmasti@ymail.com</a:t>
            </a:r>
            <a:endParaRPr sz="1300"/>
          </a:p>
        </p:txBody>
      </p:sp>
      <p:sp>
        <p:nvSpPr>
          <p:cNvPr id="71" name="Google Shape;71;p13">
            <a:hlinkClick action="ppaction://hlinksldjump" r:id="rId22"/>
          </p:cNvPr>
          <p:cNvSpPr txBox="1"/>
          <p:nvPr/>
        </p:nvSpPr>
        <p:spPr>
          <a:xfrm>
            <a:off x="3057351" y="4416358"/>
            <a:ext cx="914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hlinkClick r:id="rId23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725826" y="2560725"/>
            <a:ext cx="1352776" cy="90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717236" y="1971025"/>
            <a:ext cx="800264" cy="90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798990" y="2972925"/>
            <a:ext cx="1718509" cy="2117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666675" y="304812"/>
            <a:ext cx="1411925" cy="2117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 flipH="1">
            <a:off x="7732076" y="3711850"/>
            <a:ext cx="1411924" cy="141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