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5143500" cx="9144000"/>
  <p:notesSz cx="6858000" cy="9144000"/>
  <p:embeddedFontLst>
    <p:embeddedFont>
      <p:font typeface="Play"/>
      <p:regular r:id="rId7"/>
      <p:bold r:id="rId8"/>
    </p:embeddedFont>
    <p:embeddedFont>
      <p:font typeface="EB Garamond Medium"/>
      <p:regular r:id="rId9"/>
      <p:bold r:id="rId10"/>
      <p:italic r:id="rId11"/>
      <p:boldItalic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EBGaramondMedium-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Play-regular.fntdata"/><Relationship Id="rId8" Type="http://schemas.openxmlformats.org/officeDocument/2006/relationships/font" Target="fonts/Play-bold.fntdata"/><Relationship Id="rId11" Type="http://schemas.openxmlformats.org/officeDocument/2006/relationships/font" Target="fonts/EBGaramondMedium-italic.fntdata"/><Relationship Id="rId10" Type="http://schemas.openxmlformats.org/officeDocument/2006/relationships/font" Target="fonts/EBGaramondMedium-bold.fntdata"/><Relationship Id="rId12" Type="http://schemas.openxmlformats.org/officeDocument/2006/relationships/font" Target="fonts/EBGaramondMedium-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hyperlink" Target="https://www.youtube.com/shorts/nvARhOkGnx8" TargetMode="External"/><Relationship Id="rId22" Type="http://schemas.openxmlformats.org/officeDocument/2006/relationships/image" Target="../media/image10.jpg"/><Relationship Id="rId21" Type="http://schemas.openxmlformats.org/officeDocument/2006/relationships/image" Target="../media/image8.jpg"/><Relationship Id="rId24" Type="http://schemas.openxmlformats.org/officeDocument/2006/relationships/image" Target="../media/image7.jpg"/><Relationship Id="rId23" Type="http://schemas.openxmlformats.org/officeDocument/2006/relationships/image" Target="../media/image11.jp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www.facebook.com/AshishtiwariActor/" TargetMode="External"/><Relationship Id="rId4" Type="http://schemas.openxmlformats.org/officeDocument/2006/relationships/hyperlink" Target="https://www.instagram.com/" TargetMode="External"/><Relationship Id="rId9" Type="http://schemas.openxmlformats.org/officeDocument/2006/relationships/hyperlink" Target="https://www.youtube.com/channel/UC_TZ6X2wEFX3FqlJ8P3JJ3Q" TargetMode="External"/><Relationship Id="rId26" Type="http://schemas.openxmlformats.org/officeDocument/2006/relationships/image" Target="../media/image12.png"/><Relationship Id="rId25" Type="http://schemas.openxmlformats.org/officeDocument/2006/relationships/image" Target="../media/image9.jpg"/><Relationship Id="rId5" Type="http://schemas.openxmlformats.org/officeDocument/2006/relationships/image" Target="../media/image1.png"/><Relationship Id="rId6" Type="http://schemas.openxmlformats.org/officeDocument/2006/relationships/image" Target="../media/image6.png"/><Relationship Id="rId7" Type="http://schemas.openxmlformats.org/officeDocument/2006/relationships/image" Target="../media/image3.jpg"/><Relationship Id="rId8" Type="http://schemas.openxmlformats.org/officeDocument/2006/relationships/image" Target="../media/image4.jpg"/><Relationship Id="rId11" Type="http://schemas.openxmlformats.org/officeDocument/2006/relationships/slide" Target="/ppt/slides/slide1.xml"/><Relationship Id="rId10" Type="http://schemas.openxmlformats.org/officeDocument/2006/relationships/hyperlink" Target="https://www.youtube.com/shorts/7A2g6IBwn1A" TargetMode="External"/><Relationship Id="rId13" Type="http://schemas.openxmlformats.org/officeDocument/2006/relationships/slide" Target="/ppt/slides/slide1.xml"/><Relationship Id="rId12" Type="http://schemas.openxmlformats.org/officeDocument/2006/relationships/hyperlink" Target="https://www.youtube.com/watch?v=rBcx_qd_RPI" TargetMode="External"/><Relationship Id="rId15" Type="http://schemas.openxmlformats.org/officeDocument/2006/relationships/slide" Target="/ppt/slides/slide1.xml"/><Relationship Id="rId14" Type="http://schemas.openxmlformats.org/officeDocument/2006/relationships/hyperlink" Target="https://www.youtube.com/watch?v=jpRM52KGmE8" TargetMode="External"/><Relationship Id="rId17" Type="http://schemas.openxmlformats.org/officeDocument/2006/relationships/image" Target="../media/image2.jpg"/><Relationship Id="rId16" Type="http://schemas.openxmlformats.org/officeDocument/2006/relationships/slide" Target="/ppt/slides/slide1.xml"/><Relationship Id="rId19" Type="http://schemas.openxmlformats.org/officeDocument/2006/relationships/slide" Target="/ppt/slides/slide1.xml"/><Relationship Id="rId18"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193950" y="117600"/>
            <a:ext cx="6300600" cy="579600"/>
          </a:xfrm>
          <a:prstGeom prst="rect">
            <a:avLst/>
          </a:prstGeom>
          <a:noFill/>
          <a:ln>
            <a:noFill/>
          </a:ln>
        </p:spPr>
        <p:txBody>
          <a:bodyPr anchorCtr="0" anchor="ctr" bIns="34275" lIns="68575" spcFirstLastPara="1" rIns="68575" wrap="square" tIns="34275">
            <a:normAutofit fontScale="25000" lnSpcReduction="20000"/>
          </a:bodyPr>
          <a:lstStyle/>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5000"/>
              </a:lnSpc>
              <a:spcBef>
                <a:spcPts val="0"/>
              </a:spcBef>
              <a:spcAft>
                <a:spcPts val="0"/>
              </a:spcAft>
              <a:buNone/>
            </a:pPr>
            <a:r>
              <a:t/>
            </a:r>
            <a:endParaRPr b="1" sz="12300">
              <a:solidFill>
                <a:srgbClr val="050505"/>
              </a:solidFill>
              <a:highlight>
                <a:srgbClr val="FFFFFF"/>
              </a:highlight>
            </a:endParaRPr>
          </a:p>
          <a:p>
            <a:pPr indent="0" lvl="0" marL="0" rtl="0" algn="l">
              <a:lnSpc>
                <a:spcPct val="115000"/>
              </a:lnSpc>
              <a:spcBef>
                <a:spcPts val="0"/>
              </a:spcBef>
              <a:spcAft>
                <a:spcPts val="0"/>
              </a:spcAft>
              <a:buClr>
                <a:srgbClr val="000000"/>
              </a:buClr>
              <a:buSzPts val="275"/>
              <a:buFont typeface="Arial"/>
              <a:buNone/>
            </a:pPr>
            <a:r>
              <a:t/>
            </a:r>
            <a:endParaRPr b="1" sz="12000">
              <a:solidFill>
                <a:srgbClr val="050505"/>
              </a:solidFill>
              <a:highlight>
                <a:srgbClr val="FFFFFF"/>
              </a:highlight>
            </a:endParaRPr>
          </a:p>
          <a:p>
            <a:pPr indent="0" lvl="0" marL="0" rtl="0" algn="l">
              <a:lnSpc>
                <a:spcPct val="115000"/>
              </a:lnSpc>
              <a:spcBef>
                <a:spcPts val="0"/>
              </a:spcBef>
              <a:spcAft>
                <a:spcPts val="0"/>
              </a:spcAft>
              <a:buClr>
                <a:srgbClr val="000000"/>
              </a:buClr>
              <a:buSzPts val="275"/>
              <a:buFont typeface="Arial"/>
              <a:buNone/>
            </a:pPr>
            <a:r>
              <a:rPr b="1" lang="en-GB" sz="12000">
                <a:solidFill>
                  <a:srgbClr val="050505"/>
                </a:solidFill>
                <a:highlight>
                  <a:srgbClr val="FFFFFF"/>
                </a:highlight>
              </a:rPr>
              <a:t>Ashish Tiwari</a:t>
            </a:r>
            <a:r>
              <a:rPr b="1" lang="en-GB" sz="12000">
                <a:solidFill>
                  <a:srgbClr val="050505"/>
                </a:solidFill>
                <a:highlight>
                  <a:srgbClr val="FFFFFF"/>
                </a:highlight>
              </a:rPr>
              <a:t>- </a:t>
            </a:r>
            <a:r>
              <a:rPr lang="en-GB" sz="12000">
                <a:solidFill>
                  <a:srgbClr val="0097A7"/>
                </a:solidFill>
                <a:highlight>
                  <a:srgbClr val="FFFFFF"/>
                </a:highlight>
                <a:latin typeface="EB Garamond Medium"/>
                <a:ea typeface="EB Garamond Medium"/>
                <a:cs typeface="EB Garamond Medium"/>
                <a:sym typeface="EB Garamond Medium"/>
              </a:rPr>
              <a:t>Rapper</a:t>
            </a:r>
            <a:r>
              <a:rPr lang="en-GB" sz="12000">
                <a:solidFill>
                  <a:srgbClr val="0097A7"/>
                </a:solidFill>
                <a:highlight>
                  <a:srgbClr val="FFFFFF"/>
                </a:highlight>
                <a:latin typeface="EB Garamond Medium"/>
                <a:ea typeface="EB Garamond Medium"/>
                <a:cs typeface="EB Garamond Medium"/>
                <a:sym typeface="EB Garamond Medium"/>
              </a:rPr>
              <a:t>   </a:t>
            </a:r>
            <a:endParaRPr sz="12000">
              <a:solidFill>
                <a:srgbClr val="0097A7"/>
              </a:solidFill>
              <a:highlight>
                <a:srgbClr val="FFFFFF"/>
              </a:highlight>
              <a:latin typeface="EB Garamond Medium"/>
              <a:ea typeface="EB Garamond Medium"/>
              <a:cs typeface="EB Garamond Medium"/>
              <a:sym typeface="EB Garamond Medium"/>
            </a:endParaRPr>
          </a:p>
          <a:p>
            <a:pPr indent="0" lvl="0" marL="0" rtl="0" algn="l">
              <a:lnSpc>
                <a:spcPct val="115000"/>
              </a:lnSpc>
              <a:spcBef>
                <a:spcPts val="0"/>
              </a:spcBef>
              <a:spcAft>
                <a:spcPts val="0"/>
              </a:spcAft>
              <a:buClr>
                <a:srgbClr val="000000"/>
              </a:buClr>
              <a:buSzPts val="275"/>
              <a:buFont typeface="Arial"/>
              <a:buNone/>
            </a:pPr>
            <a:r>
              <a:t/>
            </a:r>
            <a:endParaRPr b="1" sz="12300">
              <a:solidFill>
                <a:srgbClr val="050505"/>
              </a:solidFill>
              <a:highlight>
                <a:srgbClr val="FFFFFF"/>
              </a:highlight>
            </a:endParaRPr>
          </a:p>
          <a:p>
            <a:pPr indent="0" lvl="0" marL="0" rtl="0" algn="l">
              <a:lnSpc>
                <a:spcPct val="115000"/>
              </a:lnSpc>
              <a:spcBef>
                <a:spcPts val="0"/>
              </a:spcBef>
              <a:spcAft>
                <a:spcPts val="0"/>
              </a:spcAft>
              <a:buNone/>
            </a:pPr>
            <a:r>
              <a:t/>
            </a:r>
            <a:endParaRPr b="1" sz="11900">
              <a:solidFill>
                <a:srgbClr val="050505"/>
              </a:solidFill>
              <a:highlight>
                <a:srgbClr val="FFFFFF"/>
              </a:highlight>
            </a:endParaRPr>
          </a:p>
          <a:p>
            <a:pPr indent="0" lvl="0" marL="0" rtl="0" algn="l">
              <a:lnSpc>
                <a:spcPct val="118750"/>
              </a:lnSpc>
              <a:spcBef>
                <a:spcPts val="0"/>
              </a:spcBef>
              <a:spcAft>
                <a:spcPts val="0"/>
              </a:spcAft>
              <a:buNone/>
            </a:pPr>
            <a:r>
              <a:t/>
            </a:r>
            <a:endParaRPr b="1" sz="11700">
              <a:solidFill>
                <a:srgbClr val="1C1E21"/>
              </a:solidFill>
              <a:highlight>
                <a:srgbClr val="FFFFFF"/>
              </a:highlight>
            </a:endParaRPr>
          </a:p>
          <a:p>
            <a:pPr indent="0" lvl="0" marL="0" rtl="0" algn="l">
              <a:lnSpc>
                <a:spcPct val="118750"/>
              </a:lnSpc>
              <a:spcBef>
                <a:spcPts val="0"/>
              </a:spcBef>
              <a:spcAft>
                <a:spcPts val="0"/>
              </a:spcAft>
              <a:buNone/>
            </a:pPr>
            <a:r>
              <a:t/>
            </a:r>
            <a:endParaRPr b="1" sz="12457">
              <a:solidFill>
                <a:srgbClr val="1C1E21"/>
              </a:solidFill>
              <a:highlight>
                <a:srgbClr val="FFFFFF"/>
              </a:highlight>
            </a:endParaRPr>
          </a:p>
          <a:p>
            <a:pPr indent="0" lvl="0" marL="0" rtl="0" algn="l">
              <a:lnSpc>
                <a:spcPct val="90000"/>
              </a:lnSpc>
              <a:spcBef>
                <a:spcPts val="0"/>
              </a:spcBef>
              <a:spcAft>
                <a:spcPts val="0"/>
              </a:spcAft>
              <a:buNone/>
            </a:pPr>
            <a:r>
              <a:t/>
            </a:r>
            <a:endParaRPr sz="3300">
              <a:solidFill>
                <a:srgbClr val="000000"/>
              </a:solidFill>
            </a:endParaRPr>
          </a:p>
        </p:txBody>
      </p:sp>
      <p:sp>
        <p:nvSpPr>
          <p:cNvPr id="55" name="Google Shape;55;p13"/>
          <p:cNvSpPr txBox="1"/>
          <p:nvPr/>
        </p:nvSpPr>
        <p:spPr>
          <a:xfrm>
            <a:off x="642143" y="3476350"/>
            <a:ext cx="828900" cy="235500"/>
          </a:xfrm>
          <a:prstGeom prst="rect">
            <a:avLst/>
          </a:prstGeom>
          <a:noFill/>
          <a:ln>
            <a:noFill/>
          </a:ln>
        </p:spPr>
        <p:txBody>
          <a:bodyPr anchorCtr="0" anchor="ctr"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Play"/>
              <a:buNone/>
            </a:pPr>
            <a:r>
              <a:rPr lang="en-GB" sz="1100" u="sng">
                <a:solidFill>
                  <a:schemeClr val="hlink"/>
                </a:solidFill>
                <a:latin typeface="Play"/>
                <a:ea typeface="Play"/>
                <a:cs typeface="Play"/>
                <a:sym typeface="Play"/>
                <a:hlinkClick r:id="rId3"/>
              </a:rPr>
              <a:t>Link</a:t>
            </a:r>
            <a:endParaRPr b="0" i="0" sz="1100" u="none" cap="none" strike="noStrike">
              <a:solidFill>
                <a:srgbClr val="000000"/>
              </a:solidFill>
              <a:latin typeface="Play"/>
              <a:ea typeface="Play"/>
              <a:cs typeface="Play"/>
              <a:sym typeface="Play"/>
            </a:endParaRPr>
          </a:p>
        </p:txBody>
      </p:sp>
      <p:sp>
        <p:nvSpPr>
          <p:cNvPr id="56" name="Google Shape;56;p13"/>
          <p:cNvSpPr txBox="1"/>
          <p:nvPr/>
        </p:nvSpPr>
        <p:spPr>
          <a:xfrm>
            <a:off x="631700" y="4000750"/>
            <a:ext cx="828900" cy="300000"/>
          </a:xfrm>
          <a:prstGeom prst="rect">
            <a:avLst/>
          </a:prstGeom>
          <a:noFill/>
          <a:ln>
            <a:noFill/>
          </a:ln>
        </p:spPr>
        <p:txBody>
          <a:bodyPr anchorCtr="0" anchor="t"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Arial"/>
              <a:buNone/>
            </a:pPr>
            <a:r>
              <a:rPr lang="en-GB" sz="1100" u="sng">
                <a:solidFill>
                  <a:schemeClr val="hlink"/>
                </a:solidFill>
                <a:hlinkClick r:id="rId4"/>
              </a:rPr>
              <a:t>Link</a:t>
            </a:r>
            <a:endParaRPr b="0" i="0" sz="1100" u="none" cap="none" strike="noStrike">
              <a:solidFill>
                <a:srgbClr val="000000"/>
              </a:solidFill>
              <a:latin typeface="Arial"/>
              <a:ea typeface="Arial"/>
              <a:cs typeface="Arial"/>
              <a:sym typeface="Arial"/>
            </a:endParaRPr>
          </a:p>
        </p:txBody>
      </p:sp>
      <p:pic>
        <p:nvPicPr>
          <p:cNvPr id="57" name="Google Shape;57;p13"/>
          <p:cNvPicPr preferRelativeResize="0"/>
          <p:nvPr/>
        </p:nvPicPr>
        <p:blipFill rotWithShape="1">
          <a:blip r:embed="rId5">
            <a:alphaModFix/>
          </a:blip>
          <a:srcRect b="0" l="0" r="0" t="0"/>
          <a:stretch/>
        </p:blipFill>
        <p:spPr>
          <a:xfrm>
            <a:off x="232937" y="3886112"/>
            <a:ext cx="231648" cy="304804"/>
          </a:xfrm>
          <a:prstGeom prst="rect">
            <a:avLst/>
          </a:prstGeom>
          <a:noFill/>
          <a:ln>
            <a:noFill/>
          </a:ln>
        </p:spPr>
      </p:pic>
      <p:pic>
        <p:nvPicPr>
          <p:cNvPr id="58" name="Google Shape;58;p13"/>
          <p:cNvPicPr preferRelativeResize="0"/>
          <p:nvPr/>
        </p:nvPicPr>
        <p:blipFill rotWithShape="1">
          <a:blip r:embed="rId6">
            <a:alphaModFix/>
          </a:blip>
          <a:srcRect b="0" l="0" r="0" t="0"/>
          <a:stretch/>
        </p:blipFill>
        <p:spPr>
          <a:xfrm>
            <a:off x="221889" y="3369751"/>
            <a:ext cx="231648" cy="304804"/>
          </a:xfrm>
          <a:prstGeom prst="rect">
            <a:avLst/>
          </a:prstGeom>
          <a:noFill/>
          <a:ln>
            <a:noFill/>
          </a:ln>
        </p:spPr>
      </p:pic>
      <p:pic>
        <p:nvPicPr>
          <p:cNvPr id="59" name="Google Shape;59;p13"/>
          <p:cNvPicPr preferRelativeResize="0"/>
          <p:nvPr/>
        </p:nvPicPr>
        <p:blipFill rotWithShape="1">
          <a:blip r:embed="rId7">
            <a:alphaModFix/>
          </a:blip>
          <a:srcRect b="0" l="0" r="0" t="0"/>
          <a:stretch/>
        </p:blipFill>
        <p:spPr>
          <a:xfrm>
            <a:off x="166878" y="4264418"/>
            <a:ext cx="361200" cy="475266"/>
          </a:xfrm>
          <a:prstGeom prst="rect">
            <a:avLst/>
          </a:prstGeom>
          <a:noFill/>
          <a:ln>
            <a:noFill/>
          </a:ln>
        </p:spPr>
      </p:pic>
      <p:pic>
        <p:nvPicPr>
          <p:cNvPr id="60" name="Google Shape;60;p13"/>
          <p:cNvPicPr preferRelativeResize="0"/>
          <p:nvPr/>
        </p:nvPicPr>
        <p:blipFill rotWithShape="1">
          <a:blip r:embed="rId8">
            <a:alphaModFix/>
          </a:blip>
          <a:srcRect b="-2082" l="23763" r="50942" t="0"/>
          <a:stretch/>
        </p:blipFill>
        <p:spPr>
          <a:xfrm>
            <a:off x="227684" y="4717808"/>
            <a:ext cx="231649" cy="315538"/>
          </a:xfrm>
          <a:prstGeom prst="rect">
            <a:avLst/>
          </a:prstGeom>
          <a:noFill/>
          <a:ln>
            <a:noFill/>
          </a:ln>
        </p:spPr>
      </p:pic>
      <p:sp>
        <p:nvSpPr>
          <p:cNvPr id="61" name="Google Shape;61;p13"/>
          <p:cNvSpPr txBox="1"/>
          <p:nvPr/>
        </p:nvSpPr>
        <p:spPr>
          <a:xfrm>
            <a:off x="631696" y="4451918"/>
            <a:ext cx="475200" cy="235500"/>
          </a:xfrm>
          <a:prstGeom prst="rect">
            <a:avLst/>
          </a:prstGeom>
          <a:noFill/>
          <a:ln>
            <a:noFill/>
          </a:ln>
        </p:spPr>
        <p:txBody>
          <a:bodyPr anchorCtr="0" anchor="t"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Arial"/>
              <a:buNone/>
            </a:pPr>
            <a:r>
              <a:rPr lang="en-GB" sz="1100" u="sng">
                <a:solidFill>
                  <a:schemeClr val="hlink"/>
                </a:solidFill>
                <a:hlinkClick r:id="rId9"/>
              </a:rPr>
              <a:t>Link1</a:t>
            </a:r>
            <a:endParaRPr b="0" i="0" sz="1100" u="none" cap="none" strike="noStrike">
              <a:solidFill>
                <a:srgbClr val="000000"/>
              </a:solidFill>
              <a:latin typeface="Arial"/>
              <a:ea typeface="Arial"/>
              <a:cs typeface="Arial"/>
              <a:sym typeface="Arial"/>
            </a:endParaRPr>
          </a:p>
        </p:txBody>
      </p:sp>
      <p:sp>
        <p:nvSpPr>
          <p:cNvPr id="62" name="Google Shape;62;p13"/>
          <p:cNvSpPr txBox="1"/>
          <p:nvPr/>
        </p:nvSpPr>
        <p:spPr>
          <a:xfrm>
            <a:off x="1165096" y="4438345"/>
            <a:ext cx="620100" cy="235500"/>
          </a:xfrm>
          <a:prstGeom prst="rect">
            <a:avLst/>
          </a:prstGeom>
          <a:noFill/>
          <a:ln>
            <a:noFill/>
          </a:ln>
        </p:spPr>
        <p:txBody>
          <a:bodyPr anchorCtr="0" anchor="t"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Arial"/>
              <a:buNone/>
            </a:pPr>
            <a:r>
              <a:rPr lang="en-GB" sz="1100" u="sng">
                <a:solidFill>
                  <a:schemeClr val="hlink"/>
                </a:solidFill>
                <a:hlinkClick r:id="rId10"/>
              </a:rPr>
              <a:t>Link 2</a:t>
            </a:r>
            <a:endParaRPr b="0" i="0" sz="1100" u="none" cap="none" strike="noStrike">
              <a:solidFill>
                <a:srgbClr val="000000"/>
              </a:solidFill>
              <a:latin typeface="Arial"/>
              <a:ea typeface="Arial"/>
              <a:cs typeface="Arial"/>
              <a:sym typeface="Arial"/>
            </a:endParaRPr>
          </a:p>
        </p:txBody>
      </p:sp>
      <p:sp>
        <p:nvSpPr>
          <p:cNvPr id="63" name="Google Shape;63;p13">
            <a:hlinkClick action="ppaction://hlinksldjump" r:id="rId11"/>
          </p:cNvPr>
          <p:cNvSpPr txBox="1"/>
          <p:nvPr/>
        </p:nvSpPr>
        <p:spPr>
          <a:xfrm>
            <a:off x="1729161" y="4451927"/>
            <a:ext cx="475200" cy="235500"/>
          </a:xfrm>
          <a:prstGeom prst="rect">
            <a:avLst/>
          </a:prstGeom>
          <a:noFill/>
          <a:ln>
            <a:noFill/>
          </a:ln>
        </p:spPr>
        <p:txBody>
          <a:bodyPr anchorCtr="0" anchor="t" bIns="34275" lIns="68575" spcFirstLastPara="1" rIns="68575" wrap="square" tIns="34275">
            <a:normAutofit fontScale="85000"/>
          </a:bodyPr>
          <a:lstStyle/>
          <a:p>
            <a:pPr indent="0" lvl="0" marL="0" marR="0" rtl="0" algn="just">
              <a:lnSpc>
                <a:spcPct val="90000"/>
              </a:lnSpc>
              <a:spcBef>
                <a:spcPts val="0"/>
              </a:spcBef>
              <a:spcAft>
                <a:spcPts val="0"/>
              </a:spcAft>
              <a:buClr>
                <a:srgbClr val="000000"/>
              </a:buClr>
              <a:buSzPct val="100000"/>
              <a:buFont typeface="Arial"/>
              <a:buNone/>
            </a:pPr>
            <a:r>
              <a:rPr lang="en-GB" sz="1100" u="sng">
                <a:solidFill>
                  <a:schemeClr val="hlink"/>
                </a:solidFill>
                <a:hlinkClick r:id="rId12"/>
              </a:rPr>
              <a:t>Link 3</a:t>
            </a:r>
            <a:endParaRPr b="0" i="0" sz="1100" u="none" cap="none" strike="noStrike">
              <a:solidFill>
                <a:srgbClr val="000000"/>
              </a:solidFill>
              <a:latin typeface="Arial"/>
              <a:ea typeface="Arial"/>
              <a:cs typeface="Arial"/>
              <a:sym typeface="Arial"/>
            </a:endParaRPr>
          </a:p>
        </p:txBody>
      </p:sp>
      <p:sp>
        <p:nvSpPr>
          <p:cNvPr id="64" name="Google Shape;64;p13">
            <a:hlinkClick action="ppaction://hlinksldjump" r:id="rId13"/>
          </p:cNvPr>
          <p:cNvSpPr txBox="1"/>
          <p:nvPr/>
        </p:nvSpPr>
        <p:spPr>
          <a:xfrm>
            <a:off x="2156251" y="4431229"/>
            <a:ext cx="475200" cy="276900"/>
          </a:xfrm>
          <a:prstGeom prst="rect">
            <a:avLst/>
          </a:prstGeom>
          <a:noFill/>
          <a:ln>
            <a:noFill/>
          </a:ln>
        </p:spPr>
        <p:txBody>
          <a:bodyPr anchorCtr="0" anchor="t"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Arial"/>
              <a:buNone/>
            </a:pPr>
            <a:r>
              <a:rPr lang="en-GB" sz="1100" u="sng">
                <a:solidFill>
                  <a:schemeClr val="hlink"/>
                </a:solidFill>
                <a:hlinkClick r:id="rId14"/>
              </a:rPr>
              <a:t>link 4</a:t>
            </a:r>
            <a:endParaRPr b="0" i="0" sz="1100" u="none" cap="none" strike="noStrike">
              <a:solidFill>
                <a:srgbClr val="000000"/>
              </a:solidFill>
              <a:latin typeface="Arial"/>
              <a:ea typeface="Arial"/>
              <a:cs typeface="Arial"/>
              <a:sym typeface="Arial"/>
            </a:endParaRPr>
          </a:p>
        </p:txBody>
      </p:sp>
      <p:sp>
        <p:nvSpPr>
          <p:cNvPr id="65" name="Google Shape;65;p13">
            <a:hlinkClick action="ppaction://hlinksldjump" r:id="rId15"/>
          </p:cNvPr>
          <p:cNvSpPr txBox="1"/>
          <p:nvPr/>
        </p:nvSpPr>
        <p:spPr>
          <a:xfrm>
            <a:off x="642142" y="4764822"/>
            <a:ext cx="522900" cy="235500"/>
          </a:xfrm>
          <a:prstGeom prst="rect">
            <a:avLst/>
          </a:prstGeom>
          <a:noFill/>
          <a:ln>
            <a:noFill/>
          </a:ln>
        </p:spPr>
        <p:txBody>
          <a:bodyPr anchorCtr="0" anchor="t"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Arial"/>
              <a:buNone/>
            </a:pPr>
            <a:r>
              <a:rPr lang="en-GB" sz="1100" u="sng">
                <a:solidFill>
                  <a:schemeClr val="hlink"/>
                </a:solidFill>
                <a:hlinkClick action="ppaction://hlinksldjump" r:id="rId16"/>
              </a:rPr>
              <a:t>NA</a:t>
            </a:r>
            <a:endParaRPr sz="1100">
              <a:solidFill>
                <a:srgbClr val="000000"/>
              </a:solidFill>
            </a:endParaRPr>
          </a:p>
        </p:txBody>
      </p:sp>
      <p:sp>
        <p:nvSpPr>
          <p:cNvPr id="66" name="Google Shape;66;p13"/>
          <p:cNvSpPr txBox="1"/>
          <p:nvPr/>
        </p:nvSpPr>
        <p:spPr>
          <a:xfrm>
            <a:off x="166875" y="753275"/>
            <a:ext cx="6605100" cy="2008800"/>
          </a:xfrm>
          <a:prstGeom prst="rect">
            <a:avLst/>
          </a:prstGeom>
          <a:noFill/>
          <a:ln>
            <a:noFill/>
          </a:ln>
        </p:spPr>
        <p:txBody>
          <a:bodyPr anchorCtr="0" anchor="t" bIns="34275" lIns="108000" spcFirstLastPara="1" rIns="68575" wrap="square" tIns="34275">
            <a:spAutoFit/>
          </a:bodyPr>
          <a:lstStyle/>
          <a:p>
            <a:pPr indent="0" lvl="0" marL="0" rtl="0" algn="l">
              <a:lnSpc>
                <a:spcPct val="115000"/>
              </a:lnSpc>
              <a:spcBef>
                <a:spcPts val="0"/>
              </a:spcBef>
              <a:spcAft>
                <a:spcPts val="0"/>
              </a:spcAft>
              <a:buClr>
                <a:schemeClr val="dk1"/>
              </a:buClr>
              <a:buSzPts val="1100"/>
              <a:buFont typeface="Arial"/>
              <a:buNone/>
            </a:pPr>
            <a:r>
              <a:rPr lang="en-GB" sz="1800">
                <a:solidFill>
                  <a:srgbClr val="0097A7"/>
                </a:solidFill>
                <a:highlight>
                  <a:schemeClr val="lt1"/>
                </a:highlight>
                <a:latin typeface="EB Garamond Medium"/>
                <a:ea typeface="EB Garamond Medium"/>
                <a:cs typeface="EB Garamond Medium"/>
                <a:sym typeface="EB Garamond Medium"/>
              </a:rPr>
              <a:t>Ashish </a:t>
            </a:r>
            <a:r>
              <a:rPr lang="en-GB" sz="1800">
                <a:solidFill>
                  <a:srgbClr val="050505"/>
                </a:solidFill>
                <a:highlight>
                  <a:schemeClr val="lt1"/>
                </a:highlight>
                <a:latin typeface="EB Garamond Medium"/>
                <a:ea typeface="EB Garamond Medium"/>
                <a:cs typeface="EB Garamond Medium"/>
                <a:sym typeface="EB Garamond Medium"/>
              </a:rPr>
              <a:t>is not only an excellent lead guitar player but also has a knack of composing catchy tunes across genres. He is dedicated for his love towards music and also comes across as somebody who has the business acumen to capitalize on his talent in the field of music.</a:t>
            </a:r>
            <a:endParaRPr sz="1800">
              <a:solidFill>
                <a:srgbClr val="050505"/>
              </a:solidFill>
              <a:highlight>
                <a:schemeClr val="lt1"/>
              </a:highlight>
              <a:latin typeface="EB Garamond Medium"/>
              <a:ea typeface="EB Garamond Medium"/>
              <a:cs typeface="EB Garamond Medium"/>
              <a:sym typeface="EB Garamond Medium"/>
            </a:endParaRPr>
          </a:p>
          <a:p>
            <a:pPr indent="0" lvl="0" marL="0" marR="76200" rtl="0" algn="l">
              <a:lnSpc>
                <a:spcPct val="140000"/>
              </a:lnSpc>
              <a:spcBef>
                <a:spcPts val="0"/>
              </a:spcBef>
              <a:spcAft>
                <a:spcPts val="0"/>
              </a:spcAft>
              <a:buClr>
                <a:schemeClr val="dk1"/>
              </a:buClr>
              <a:buSzPts val="1100"/>
              <a:buFont typeface="Arial"/>
              <a:buNone/>
            </a:pPr>
            <a:r>
              <a:t/>
            </a:r>
            <a:endParaRPr sz="1800">
              <a:solidFill>
                <a:srgbClr val="050505"/>
              </a:solidFill>
              <a:highlight>
                <a:schemeClr val="lt1"/>
              </a:highlight>
              <a:latin typeface="EB Garamond Medium"/>
              <a:ea typeface="EB Garamond Medium"/>
              <a:cs typeface="EB Garamond Medium"/>
              <a:sym typeface="EB Garamond Medium"/>
            </a:endParaRPr>
          </a:p>
          <a:p>
            <a:pPr indent="0" lvl="0" marL="0" rtl="0" algn="l">
              <a:lnSpc>
                <a:spcPct val="115000"/>
              </a:lnSpc>
              <a:spcBef>
                <a:spcPts val="0"/>
              </a:spcBef>
              <a:spcAft>
                <a:spcPts val="2300"/>
              </a:spcAft>
              <a:buSzPts val="1100"/>
              <a:buNone/>
            </a:pPr>
            <a:r>
              <a:t/>
            </a:r>
            <a:endParaRPr sz="1800">
              <a:solidFill>
                <a:srgbClr val="050505"/>
              </a:solidFill>
              <a:highlight>
                <a:schemeClr val="lt1"/>
              </a:highlight>
              <a:latin typeface="EB Garamond Medium"/>
              <a:ea typeface="EB Garamond Medium"/>
              <a:cs typeface="EB Garamond Medium"/>
              <a:sym typeface="EB Garamond Medium"/>
            </a:endParaRPr>
          </a:p>
        </p:txBody>
      </p:sp>
      <p:pic>
        <p:nvPicPr>
          <p:cNvPr id="67" name="Google Shape;67;p13"/>
          <p:cNvPicPr preferRelativeResize="0"/>
          <p:nvPr/>
        </p:nvPicPr>
        <p:blipFill rotWithShape="1">
          <a:blip r:embed="rId17">
            <a:alphaModFix/>
          </a:blip>
          <a:srcRect b="-2322" l="61084" r="20381" t="0"/>
          <a:stretch/>
        </p:blipFill>
        <p:spPr>
          <a:xfrm>
            <a:off x="190043" y="2501190"/>
            <a:ext cx="317440" cy="461196"/>
          </a:xfrm>
          <a:prstGeom prst="rect">
            <a:avLst/>
          </a:prstGeom>
          <a:noFill/>
          <a:ln>
            <a:noFill/>
          </a:ln>
        </p:spPr>
      </p:pic>
      <p:sp>
        <p:nvSpPr>
          <p:cNvPr id="68" name="Google Shape;68;p13"/>
          <p:cNvSpPr txBox="1"/>
          <p:nvPr/>
        </p:nvSpPr>
        <p:spPr>
          <a:xfrm>
            <a:off x="606454" y="2586625"/>
            <a:ext cx="2910000" cy="276900"/>
          </a:xfrm>
          <a:prstGeom prst="rect">
            <a:avLst/>
          </a:prstGeom>
          <a:noFill/>
          <a:ln>
            <a:noFill/>
          </a:ln>
        </p:spPr>
        <p:txBody>
          <a:bodyPr anchorCtr="0" anchor="t" bIns="34275" lIns="68575" spcFirstLastPara="1" rIns="68575" wrap="square" tIns="34275">
            <a:spAutoFit/>
          </a:bodyPr>
          <a:lstStyle/>
          <a:p>
            <a:pPr indent="0" lvl="0" marL="0" marR="12700" rtl="0" algn="l">
              <a:lnSpc>
                <a:spcPct val="133330"/>
              </a:lnSpc>
              <a:spcBef>
                <a:spcPts val="0"/>
              </a:spcBef>
              <a:spcAft>
                <a:spcPts val="0"/>
              </a:spcAft>
              <a:buNone/>
            </a:pPr>
            <a:r>
              <a:rPr lang="en-GB" sz="1350">
                <a:highlight>
                  <a:srgbClr val="FFFFFF"/>
                </a:highlight>
              </a:rPr>
              <a:t>9971363210/098777 73893</a:t>
            </a:r>
            <a:endParaRPr sz="2000">
              <a:solidFill>
                <a:srgbClr val="1C1E21"/>
              </a:solidFill>
              <a:highlight>
                <a:srgbClr val="FFFFFF"/>
              </a:highlight>
            </a:endParaRPr>
          </a:p>
        </p:txBody>
      </p:sp>
      <p:pic>
        <p:nvPicPr>
          <p:cNvPr id="69" name="Google Shape;69;p13"/>
          <p:cNvPicPr preferRelativeResize="0"/>
          <p:nvPr/>
        </p:nvPicPr>
        <p:blipFill rotWithShape="1">
          <a:blip r:embed="rId18">
            <a:alphaModFix/>
          </a:blip>
          <a:srcRect b="11133" l="16164" r="71949" t="11979"/>
          <a:stretch/>
        </p:blipFill>
        <p:spPr>
          <a:xfrm>
            <a:off x="189354" y="2972913"/>
            <a:ext cx="296718" cy="386279"/>
          </a:xfrm>
          <a:prstGeom prst="rect">
            <a:avLst/>
          </a:prstGeom>
          <a:noFill/>
          <a:ln>
            <a:noFill/>
          </a:ln>
        </p:spPr>
      </p:pic>
      <p:sp>
        <p:nvSpPr>
          <p:cNvPr id="70" name="Google Shape;70;p13"/>
          <p:cNvSpPr txBox="1"/>
          <p:nvPr/>
        </p:nvSpPr>
        <p:spPr>
          <a:xfrm>
            <a:off x="631698" y="3011850"/>
            <a:ext cx="3164100" cy="238500"/>
          </a:xfrm>
          <a:prstGeom prst="rect">
            <a:avLst/>
          </a:prstGeom>
          <a:noFill/>
          <a:ln>
            <a:noFill/>
          </a:ln>
        </p:spPr>
        <p:txBody>
          <a:bodyPr anchorCtr="0" anchor="t" bIns="34275" lIns="68575" spcFirstLastPara="1" rIns="68575" wrap="square" tIns="34275">
            <a:spAutoFit/>
          </a:bodyPr>
          <a:lstStyle/>
          <a:p>
            <a:pPr indent="0" lvl="0" marL="0" marR="177800" rtl="0" algn="l">
              <a:lnSpc>
                <a:spcPct val="133330"/>
              </a:lnSpc>
              <a:spcBef>
                <a:spcPts val="0"/>
              </a:spcBef>
              <a:spcAft>
                <a:spcPts val="1900"/>
              </a:spcAft>
              <a:buNone/>
            </a:pPr>
            <a:r>
              <a:rPr lang="en-GB" sz="1100">
                <a:solidFill>
                  <a:srgbClr val="1C1E21"/>
                </a:solidFill>
              </a:rPr>
              <a:t>Martialartsindia7@gmail.com</a:t>
            </a:r>
            <a:endParaRPr sz="1500">
              <a:latin typeface="Georgia"/>
              <a:ea typeface="Georgia"/>
              <a:cs typeface="Georgia"/>
              <a:sym typeface="Georgia"/>
            </a:endParaRPr>
          </a:p>
        </p:txBody>
      </p:sp>
      <p:sp>
        <p:nvSpPr>
          <p:cNvPr id="71" name="Google Shape;71;p13">
            <a:hlinkClick action="ppaction://hlinksldjump" r:id="rId19"/>
          </p:cNvPr>
          <p:cNvSpPr txBox="1"/>
          <p:nvPr/>
        </p:nvSpPr>
        <p:spPr>
          <a:xfrm>
            <a:off x="2687601" y="4458680"/>
            <a:ext cx="707700" cy="222000"/>
          </a:xfrm>
          <a:prstGeom prst="rect">
            <a:avLst/>
          </a:prstGeom>
          <a:noFill/>
          <a:ln>
            <a:noFill/>
          </a:ln>
        </p:spPr>
        <p:txBody>
          <a:bodyPr anchorCtr="0" anchor="t"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Arial"/>
              <a:buNone/>
            </a:pPr>
            <a:r>
              <a:rPr lang="en-GB" sz="1100" u="sng">
                <a:solidFill>
                  <a:schemeClr val="hlink"/>
                </a:solidFill>
                <a:hlinkClick r:id="rId20"/>
              </a:rPr>
              <a:t>Link 5</a:t>
            </a:r>
            <a:endParaRPr b="0" i="0" sz="1100" u="none" cap="none" strike="noStrike">
              <a:solidFill>
                <a:srgbClr val="000000"/>
              </a:solidFill>
              <a:latin typeface="Arial"/>
              <a:ea typeface="Arial"/>
              <a:cs typeface="Arial"/>
              <a:sym typeface="Arial"/>
            </a:endParaRPr>
          </a:p>
        </p:txBody>
      </p:sp>
      <p:pic>
        <p:nvPicPr>
          <p:cNvPr descr="No photo description available." id="72" name="Google Shape;72;p13"/>
          <p:cNvPicPr preferRelativeResize="0"/>
          <p:nvPr/>
        </p:nvPicPr>
        <p:blipFill>
          <a:blip r:embed="rId21">
            <a:alphaModFix/>
          </a:blip>
          <a:stretch>
            <a:fillRect/>
          </a:stretch>
        </p:blipFill>
        <p:spPr>
          <a:xfrm>
            <a:off x="5956300" y="1958288"/>
            <a:ext cx="1547003" cy="1547003"/>
          </a:xfrm>
          <a:prstGeom prst="rect">
            <a:avLst/>
          </a:prstGeom>
          <a:noFill/>
          <a:ln>
            <a:noFill/>
          </a:ln>
        </p:spPr>
      </p:pic>
      <p:pic>
        <p:nvPicPr>
          <p:cNvPr descr="No photo description available." id="73" name="Google Shape;73;p13"/>
          <p:cNvPicPr preferRelativeResize="0"/>
          <p:nvPr/>
        </p:nvPicPr>
        <p:blipFill>
          <a:blip r:embed="rId22">
            <a:alphaModFix/>
          </a:blip>
          <a:stretch>
            <a:fillRect/>
          </a:stretch>
        </p:blipFill>
        <p:spPr>
          <a:xfrm>
            <a:off x="5956300" y="3596500"/>
            <a:ext cx="1547003" cy="1547003"/>
          </a:xfrm>
          <a:prstGeom prst="rect">
            <a:avLst/>
          </a:prstGeom>
          <a:noFill/>
          <a:ln>
            <a:noFill/>
          </a:ln>
        </p:spPr>
      </p:pic>
      <p:pic>
        <p:nvPicPr>
          <p:cNvPr descr="No photo description available." id="74" name="Google Shape;74;p13"/>
          <p:cNvPicPr preferRelativeResize="0"/>
          <p:nvPr/>
        </p:nvPicPr>
        <p:blipFill>
          <a:blip r:embed="rId23">
            <a:alphaModFix/>
          </a:blip>
          <a:stretch>
            <a:fillRect/>
          </a:stretch>
        </p:blipFill>
        <p:spPr>
          <a:xfrm>
            <a:off x="7597000" y="306650"/>
            <a:ext cx="1547003" cy="1547003"/>
          </a:xfrm>
          <a:prstGeom prst="rect">
            <a:avLst/>
          </a:prstGeom>
          <a:noFill/>
          <a:ln>
            <a:noFill/>
          </a:ln>
        </p:spPr>
      </p:pic>
      <p:pic>
        <p:nvPicPr>
          <p:cNvPr descr="No photo description available." id="75" name="Google Shape;75;p13"/>
          <p:cNvPicPr preferRelativeResize="0"/>
          <p:nvPr/>
        </p:nvPicPr>
        <p:blipFill>
          <a:blip r:embed="rId24">
            <a:alphaModFix/>
          </a:blip>
          <a:stretch>
            <a:fillRect/>
          </a:stretch>
        </p:blipFill>
        <p:spPr>
          <a:xfrm>
            <a:off x="7597000" y="1951575"/>
            <a:ext cx="1547003" cy="1547003"/>
          </a:xfrm>
          <a:prstGeom prst="rect">
            <a:avLst/>
          </a:prstGeom>
          <a:noFill/>
          <a:ln>
            <a:noFill/>
          </a:ln>
        </p:spPr>
      </p:pic>
      <p:pic>
        <p:nvPicPr>
          <p:cNvPr descr="No photo description available." id="76" name="Google Shape;76;p13"/>
          <p:cNvPicPr preferRelativeResize="0"/>
          <p:nvPr/>
        </p:nvPicPr>
        <p:blipFill>
          <a:blip r:embed="rId25">
            <a:alphaModFix/>
          </a:blip>
          <a:stretch>
            <a:fillRect/>
          </a:stretch>
        </p:blipFill>
        <p:spPr>
          <a:xfrm>
            <a:off x="7597000" y="3596500"/>
            <a:ext cx="1547003" cy="1547003"/>
          </a:xfrm>
          <a:prstGeom prst="rect">
            <a:avLst/>
          </a:prstGeom>
          <a:noFill/>
          <a:ln>
            <a:noFill/>
          </a:ln>
        </p:spPr>
      </p:pic>
      <p:pic>
        <p:nvPicPr>
          <p:cNvPr id="77" name="Google Shape;77;p13"/>
          <p:cNvPicPr preferRelativeResize="0"/>
          <p:nvPr/>
        </p:nvPicPr>
        <p:blipFill>
          <a:blip r:embed="rId26">
            <a:alphaModFix/>
          </a:blip>
          <a:stretch>
            <a:fillRect/>
          </a:stretch>
        </p:blipFill>
        <p:spPr>
          <a:xfrm>
            <a:off x="4244200" y="3596500"/>
            <a:ext cx="1618400" cy="1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