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shorts/kyfjvDTsSDo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9.png"/><Relationship Id="rId24" Type="http://schemas.openxmlformats.org/officeDocument/2006/relationships/image" Target="../media/image8.png"/><Relationship Id="rId23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facebook.com/pages/Rapper-Ansh/331101053613235" TargetMode="External"/><Relationship Id="rId4" Type="http://schemas.openxmlformats.org/officeDocument/2006/relationships/hyperlink" Target="https://www.instagram.com/rapperansh" TargetMode="External"/><Relationship Id="rId9" Type="http://schemas.openxmlformats.org/officeDocument/2006/relationships/hyperlink" Target="https://www.youtube.com/user/ankitkapila24" TargetMode="External"/><Relationship Id="rId26" Type="http://schemas.openxmlformats.org/officeDocument/2006/relationships/image" Target="../media/image12.png"/><Relationship Id="rId25" Type="http://schemas.openxmlformats.org/officeDocument/2006/relationships/image" Target="../media/image10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3.jpg"/><Relationship Id="rId8" Type="http://schemas.openxmlformats.org/officeDocument/2006/relationships/image" Target="../media/image2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uTt1dEhOsrM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CTGHyJYyLAA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asY2TxjR9VY" TargetMode="External"/><Relationship Id="rId17" Type="http://schemas.openxmlformats.org/officeDocument/2006/relationships/image" Target="../media/image4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Ansh Kapila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“Rapper Ansh</a:t>
            </a:r>
            <a:r>
              <a:rPr lang="en-GB" sz="1800">
                <a:solidFill>
                  <a:srgbClr val="202124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" aka Dilli Da Dilwala . As the name suggests, a man gifted with many talents, warm presence and positive attitude. Widely recognized as a complete entertainment factory.</a:t>
            </a:r>
            <a:endParaRPr i="1" sz="18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9999162013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ankit.kapila3@gmail.com</a:t>
            </a:r>
            <a:endParaRPr sz="15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21">
            <a:alphaModFix/>
          </a:blip>
          <a:srcRect b="26788" l="0" r="0" t="0"/>
          <a:stretch/>
        </p:blipFill>
        <p:spPr>
          <a:xfrm>
            <a:off x="6584850" y="1407550"/>
            <a:ext cx="1326051" cy="188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114667" y="3355763"/>
            <a:ext cx="1765165" cy="176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222425" y="3355776"/>
            <a:ext cx="1765150" cy="176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24">
            <a:alphaModFix/>
          </a:blip>
          <a:srcRect b="44052" l="0" r="0" t="0"/>
          <a:stretch/>
        </p:blipFill>
        <p:spPr>
          <a:xfrm>
            <a:off x="7994663" y="0"/>
            <a:ext cx="1021550" cy="1041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080644" y="3330300"/>
            <a:ext cx="1021550" cy="181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994675" y="1225436"/>
            <a:ext cx="1089324" cy="1936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