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  <p:embeddedFont>
      <p:font typeface="EB Garamond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3" Type="http://schemas.openxmlformats.org/officeDocument/2006/relationships/font" Target="fonts/EBGaramond-regular.fntdata"/><Relationship Id="rId12" Type="http://schemas.openxmlformats.org/officeDocument/2006/relationships/font" Target="fonts/EBGaramondMedium-boldItalic.fntdata"/><Relationship Id="rId15" Type="http://schemas.openxmlformats.org/officeDocument/2006/relationships/font" Target="fonts/EBGaramond-italic.fntdata"/><Relationship Id="rId14" Type="http://schemas.openxmlformats.org/officeDocument/2006/relationships/font" Target="fonts/EBGaramond-bold.fntdata"/><Relationship Id="rId16" Type="http://schemas.openxmlformats.org/officeDocument/2006/relationships/font" Target="fonts/EBGaramon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.xml"/><Relationship Id="rId22" Type="http://schemas.openxmlformats.org/officeDocument/2006/relationships/image" Target="../media/image7.png"/><Relationship Id="rId21" Type="http://schemas.openxmlformats.org/officeDocument/2006/relationships/image" Target="../media/image9.png"/><Relationship Id="rId24" Type="http://schemas.openxmlformats.org/officeDocument/2006/relationships/image" Target="../media/image8.png"/><Relationship Id="rId23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acebook.com/Akki-kasana-aka-rapper-475035652648682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facebook.com/reel/654112996098463" TargetMode="External"/><Relationship Id="rId25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1.jpg"/><Relationship Id="rId8" Type="http://schemas.openxmlformats.org/officeDocument/2006/relationships/image" Target="../media/image6.jpg"/><Relationship Id="rId11" Type="http://schemas.openxmlformats.org/officeDocument/2006/relationships/slide" Target="/ppt/slides/slide1.xml"/><Relationship Id="rId10" Type="http://schemas.openxmlformats.org/officeDocument/2006/relationships/hyperlink" Target="https://www.facebook.com/reel/1080069016038815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facebook.com/reel/431981718881530" TargetMode="External"/><Relationship Id="rId15" Type="http://schemas.openxmlformats.org/officeDocument/2006/relationships/slide" Target="/ppt/slides/slide1.xml"/><Relationship Id="rId14" Type="http://schemas.openxmlformats.org/officeDocument/2006/relationships/slide" Target="/ppt/slides/slide1.xml"/><Relationship Id="rId17" Type="http://schemas.openxmlformats.org/officeDocument/2006/relationships/image" Target="../media/image5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Akki Kasana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akki kasana-aka rapper. </a:t>
            </a:r>
            <a:r>
              <a:rPr lang="en-GB" sz="1800">
                <a:solidFill>
                  <a:srgbClr val="5F6368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Vocalist for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 rapper akki kasana. Greater Noida, IN. Interested In. About; Projects; Past Gigs; Gear. 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9540414500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NA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20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132717" y="3011850"/>
            <a:ext cx="1765165" cy="176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670775" y="1227398"/>
            <a:ext cx="1227100" cy="163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066100" y="1044625"/>
            <a:ext cx="1020201" cy="1020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080638" y="2353710"/>
            <a:ext cx="1020213" cy="135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066100" y="3886125"/>
            <a:ext cx="1077899" cy="89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