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umFZDnuWhKU" TargetMode="External"/><Relationship Id="rId11" Type="http://schemas.openxmlformats.org/officeDocument/2006/relationships/slide" Target="/ppt/slides/slide1.xml"/><Relationship Id="rId22" Type="http://schemas.openxmlformats.org/officeDocument/2006/relationships/image" Target="../media/image10.png"/><Relationship Id="rId10" Type="http://schemas.openxmlformats.org/officeDocument/2006/relationships/hyperlink" Target="https://www.youtube.com/watch?v=KH_DDyU4Vu0" TargetMode="External"/><Relationship Id="rId21" Type="http://schemas.openxmlformats.org/officeDocument/2006/relationships/image" Target="../media/image7.png"/><Relationship Id="rId13" Type="http://schemas.openxmlformats.org/officeDocument/2006/relationships/slide" Target="/ppt/slides/slide1.xml"/><Relationship Id="rId24" Type="http://schemas.openxmlformats.org/officeDocument/2006/relationships/image" Target="../media/image9.png"/><Relationship Id="rId12" Type="http://schemas.openxmlformats.org/officeDocument/2006/relationships/hyperlink" Target="https://www.youtube.com/watch?v=SEoCvAuRYD4" TargetMode="External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officialrapperadaboy/" TargetMode="External"/><Relationship Id="rId4" Type="http://schemas.openxmlformats.org/officeDocument/2006/relationships/hyperlink" Target="https://www.instagram.com/rapperadaboyofficial/" TargetMode="External"/><Relationship Id="rId9" Type="http://schemas.openxmlformats.org/officeDocument/2006/relationships/hyperlink" Target="https://www.youtube.com/watch?v=q5XpyyfmKoI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3OeRMCMr-sk" TargetMode="External"/><Relationship Id="rId17" Type="http://schemas.openxmlformats.org/officeDocument/2006/relationships/image" Target="../media/image3.jpg"/><Relationship Id="rId16" Type="http://schemas.openxmlformats.org/officeDocument/2006/relationships/hyperlink" Target="https://www.reverbnation.com/rapperadaboy?" TargetMode="External"/><Relationship Id="rId5" Type="http://schemas.openxmlformats.org/officeDocument/2006/relationships/image" Target="../media/image6.png"/><Relationship Id="rId19" Type="http://schemas.openxmlformats.org/officeDocument/2006/relationships/slide" Target="/ppt/slides/slide1.xml"/><Relationship Id="rId6" Type="http://schemas.openxmlformats.org/officeDocument/2006/relationships/image" Target="../media/image2.png"/><Relationship Id="rId18" Type="http://schemas.openxmlformats.org/officeDocument/2006/relationships/image" Target="../media/image5.jpg"/><Relationship Id="rId7" Type="http://schemas.openxmlformats.org/officeDocument/2006/relationships/image" Target="../media/image1.jp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Ada Boy-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 ADA BOY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- is the real name of this young RAP artist"ANURAG SHARMA" . he took 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interest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in rap , hip hop , pop &amp; metals music at young age of 15</a:t>
            </a:r>
            <a:endParaRPr sz="1800">
              <a:solidFill>
                <a:srgbClr val="4D5156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9907347560/09582512720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rapperadaboy@yahoo.com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080652" y="2501206"/>
            <a:ext cx="1063350" cy="1063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080650" y="922282"/>
            <a:ext cx="1063350" cy="141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524249" y="3075452"/>
            <a:ext cx="3337726" cy="192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080648" y="3725712"/>
            <a:ext cx="1063350" cy="1417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