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69iqrXzle0I" TargetMode="External"/><Relationship Id="rId22" Type="http://schemas.openxmlformats.org/officeDocument/2006/relationships/image" Target="../media/image9.jpg"/><Relationship Id="rId21" Type="http://schemas.openxmlformats.org/officeDocument/2006/relationships/image" Target="../media/image5.jpg"/><Relationship Id="rId24" Type="http://schemas.openxmlformats.org/officeDocument/2006/relationships/image" Target="../media/image2.jpg"/><Relationship Id="rId23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Aartisharmamusician/" TargetMode="External"/><Relationship Id="rId4" Type="http://schemas.openxmlformats.org/officeDocument/2006/relationships/slide" Target="/ppt/slides/slide1.xml"/><Relationship Id="rId9" Type="http://schemas.openxmlformats.org/officeDocument/2006/relationships/hyperlink" Target="https://www.youtube.com/channel/UCo7h37Saeeub1qGNceRf2lw" TargetMode="External"/><Relationship Id="rId25" Type="http://schemas.openxmlformats.org/officeDocument/2006/relationships/image" Target="../media/image11.png"/><Relationship Id="rId5" Type="http://schemas.openxmlformats.org/officeDocument/2006/relationships/image" Target="../media/image1.png"/><Relationship Id="rId6" Type="http://schemas.openxmlformats.org/officeDocument/2006/relationships/image" Target="../media/image6.png"/><Relationship Id="rId7" Type="http://schemas.openxmlformats.org/officeDocument/2006/relationships/image" Target="../media/image4.jpg"/><Relationship Id="rId8" Type="http://schemas.openxmlformats.org/officeDocument/2006/relationships/image" Target="../media/image7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Rqzh7d_pcW0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lJ8lKiUIqGY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QcqMaQjFEsk" TargetMode="External"/><Relationship Id="rId17" Type="http://schemas.openxmlformats.org/officeDocument/2006/relationships/image" Target="../media/image3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1" y="117600"/>
            <a:ext cx="50730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Aarti Sharma 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Sufi singer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4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Aarti sharma </a:t>
            </a:r>
            <a:r>
              <a:rPr lang="en-GB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is an local indian singer and youtuber </a:t>
            </a:r>
            <a:endParaRPr i="1" sz="1800">
              <a:solidFill>
                <a:srgbClr val="4D5156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9711010603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NA</a:t>
            </a:r>
            <a:endParaRPr sz="15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730575" y="1546850"/>
            <a:ext cx="1546860" cy="1546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597150" y="1798325"/>
            <a:ext cx="1546860" cy="1546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597150" y="0"/>
            <a:ext cx="1546860" cy="1546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97150" y="3596650"/>
            <a:ext cx="1546860" cy="1546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440754" y="3306821"/>
            <a:ext cx="1836675" cy="183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