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JCALlDd2elM" TargetMode="External"/><Relationship Id="rId22" Type="http://schemas.openxmlformats.org/officeDocument/2006/relationships/image" Target="../media/image9.png"/><Relationship Id="rId21" Type="http://schemas.openxmlformats.org/officeDocument/2006/relationships/image" Target="../media/image10.png"/><Relationship Id="rId24" Type="http://schemas.openxmlformats.org/officeDocument/2006/relationships/image" Target="../media/image11.png"/><Relationship Id="rId23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AabhaasAnandOfficialFanPage/photos_by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youtube.com/c/AabhaasAnand" TargetMode="External"/><Relationship Id="rId25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3.jpg"/><Relationship Id="rId8" Type="http://schemas.openxmlformats.org/officeDocument/2006/relationships/image" Target="../media/image5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e_7NoM19ApU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Y8juNXmxtnI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youtube.com/watch?v=Zr3KFjhTOW0" TargetMode="External"/><Relationship Id="rId17" Type="http://schemas.openxmlformats.org/officeDocument/2006/relationships/image" Target="../media/image6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Aabhaas Anand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5" y="3476350"/>
            <a:ext cx="24153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24153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'Aabhaas Anand'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better known by his stage name A-bazz is </a:t>
            </a:r>
            <a:r>
              <a:rPr lang="en-GB" sz="1800">
                <a:solidFill>
                  <a:srgbClr val="5F6368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a Music Artist, Dancer, Actor &amp; R&amp;B Singer from New Delhi City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Says that ''MUSIC IS HIS LANGUAGE''</a:t>
            </a:r>
            <a:endParaRPr i="1" sz="18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9911827202/7827860001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9" y="3011850"/>
            <a:ext cx="3534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aabhaasanand@gmail.com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900878" y="3674541"/>
            <a:ext cx="1243126" cy="124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11125" y="3311849"/>
            <a:ext cx="3601800" cy="16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900866" y="2420989"/>
            <a:ext cx="1243125" cy="105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24">
            <a:alphaModFix/>
          </a:blip>
          <a:srcRect b="41393" l="0" r="0" t="0"/>
          <a:stretch/>
        </p:blipFill>
        <p:spPr>
          <a:xfrm>
            <a:off x="7900875" y="1207400"/>
            <a:ext cx="1243126" cy="110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714950" y="1836825"/>
            <a:ext cx="1997976" cy="132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